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737" r:id="rId2"/>
    <p:sldMasterId id="2147483749" r:id="rId3"/>
  </p:sldMasterIdLst>
  <p:notesMasterIdLst>
    <p:notesMasterId r:id="rId12"/>
  </p:notesMasterIdLst>
  <p:handoutMasterIdLst>
    <p:handoutMasterId r:id="rId13"/>
  </p:handoutMasterIdLst>
  <p:sldIdLst>
    <p:sldId id="956" r:id="rId4"/>
    <p:sldId id="875" r:id="rId5"/>
    <p:sldId id="953" r:id="rId6"/>
    <p:sldId id="823" r:id="rId7"/>
    <p:sldId id="954" r:id="rId8"/>
    <p:sldId id="822" r:id="rId9"/>
    <p:sldId id="825" r:id="rId10"/>
    <p:sldId id="826" r:id="rId11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0000CC"/>
    <a:srgbClr val="800080"/>
    <a:srgbClr val="FF0000"/>
    <a:srgbClr val="006600"/>
    <a:srgbClr val="CCECFF"/>
    <a:srgbClr val="3399FF"/>
    <a:srgbClr val="33CC33"/>
    <a:srgbClr val="66CCFF"/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CA502D5-720B-41B3-AE32-042808B06382}">
  <a:tblStyle styleId="{2CA502D5-720B-41B3-AE32-042808B0638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8460E23A-47E5-4302-8268-F215B4C3CBD2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BCAB2D85-B049-48A6-92C4-495F78FA2C8D}" styleName="Table_2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CB390AE-16BA-4ED9-B44F-31E67AAD9875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tcBdr/>
        <a:fill>
          <a:solidFill>
            <a:srgbClr val="CFD7E7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FD7E7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FE49BDB2-0FFA-4CA7-BDFA-E661BBCDB3F4}" styleName="Table_4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DFD"/>
          </a:solidFill>
        </a:fill>
      </a:tcStyle>
    </a:wholeTbl>
    <a:band1H>
      <a:tcTxStyle/>
      <a:tcStyle>
        <a:tcBdr/>
        <a:fill>
          <a:solidFill>
            <a:srgbClr val="CDD8F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8F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DE873EC-06E2-4966-A7EA-807F8884F583}" styleName="Table_5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201" autoAdjust="0"/>
    <p:restoredTop sz="91931" autoAdjust="0"/>
  </p:normalViewPr>
  <p:slideViewPr>
    <p:cSldViewPr snapToGrid="0">
      <p:cViewPr>
        <p:scale>
          <a:sx n="100" d="100"/>
          <a:sy n="100" d="100"/>
        </p:scale>
        <p:origin x="-900" y="-19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70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1112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717" cy="48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775" y="0"/>
            <a:ext cx="3170717" cy="48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69B84-8A1A-4E3C-A92A-9CE06F50A697}" type="datetimeFigureOut">
              <a:rPr lang="en-US" smtClean="0"/>
              <a:pPr/>
              <a:t>9/24/2024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068"/>
            <a:ext cx="3170717" cy="4805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775" y="9119068"/>
            <a:ext cx="3170717" cy="4805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360ED-2641-4ADE-8C8F-A5A3D1013F3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4963405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1"/>
            <a:ext cx="3169699" cy="479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844" y="1"/>
            <a:ext cx="3169699" cy="479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855" y="4560900"/>
            <a:ext cx="5851496" cy="4319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120156"/>
            <a:ext cx="3169699" cy="479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844" y="9120156"/>
            <a:ext cx="3169699" cy="479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1797998"/>
      </p:ext>
    </p:extLst>
  </p:cSld>
  <p:clrMap bg1="lt1" tx1="dk1" bg2="dk2" tx2="lt2" accent1="accent1" accent2="accent2" accent3="accent3" accent4="accent4" accent5="accent5" accent6="accent6" hlink="hlink" folHlink="folHlink"/>
  <p:hf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</a:t>
            </a:fld>
            <a:endParaRPr lang="en-IN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idx="1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57163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2834126"/>
            <a:ext cx="8520600" cy="79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6"/>
            <a:ext cx="8520600" cy="196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marL="457118" lvl="0" indent="-342839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243" lvl="1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362" lvl="2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484" lvl="3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601" lvl="4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2719" lvl="5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199840" lvl="6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6960" lvl="7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085" lvl="8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2">
  <p:cSld name="One-column text 2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8"/>
          <p:cNvSpPr txBox="1">
            <a:spLocks noGrp="1"/>
          </p:cNvSpPr>
          <p:nvPr>
            <p:ph type="title"/>
          </p:nvPr>
        </p:nvSpPr>
        <p:spPr>
          <a:xfrm>
            <a:off x="567600" y="159000"/>
            <a:ext cx="8237100" cy="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Autofit/>
          </a:bodyPr>
          <a:lstStyle>
            <a:lvl1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5D79"/>
              </a:buClr>
              <a:buSzPts val="3000"/>
              <a:buFont typeface="Montserrat"/>
              <a:buNone/>
              <a:defRPr sz="3000">
                <a:solidFill>
                  <a:srgbClr val="325D7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72" name="Google Shape;272;p58"/>
          <p:cNvSpPr txBox="1">
            <a:spLocks noGrp="1"/>
          </p:cNvSpPr>
          <p:nvPr>
            <p:ph type="body" idx="1"/>
          </p:nvPr>
        </p:nvSpPr>
        <p:spPr>
          <a:xfrm>
            <a:off x="567600" y="882600"/>
            <a:ext cx="7704000" cy="33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Autofit/>
          </a:bodyPr>
          <a:lstStyle>
            <a:lvl1pPr marL="457118" lvl="0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243" lvl="1" indent="-31744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362" lvl="2" indent="-31744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484" lvl="3" indent="-31744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5601" lvl="4" indent="-31744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2719" lvl="5" indent="-31744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199840" lvl="6" indent="-31744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6960" lvl="7" indent="-31744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085" lvl="8" indent="-317444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73" name="Google Shape;273;p58"/>
          <p:cNvSpPr/>
          <p:nvPr/>
        </p:nvSpPr>
        <p:spPr>
          <a:xfrm>
            <a:off x="1950" y="0"/>
            <a:ext cx="233800" cy="5143500"/>
          </a:xfrm>
          <a:prstGeom prst="flowChartProcess">
            <a:avLst/>
          </a:prstGeom>
          <a:solidFill>
            <a:srgbClr val="3C78D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11" tIns="91411" rIns="91411" bIns="9141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74" name="Google Shape;274;p58"/>
          <p:cNvCxnSpPr/>
          <p:nvPr/>
        </p:nvCxnSpPr>
        <p:spPr>
          <a:xfrm flipH="1">
            <a:off x="8817975" y="0"/>
            <a:ext cx="1200" cy="3093900"/>
          </a:xfrm>
          <a:prstGeom prst="straightConnector1">
            <a:avLst/>
          </a:prstGeom>
          <a:noFill/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5" name="Google Shape;275;p58"/>
          <p:cNvSpPr txBox="1"/>
          <p:nvPr/>
        </p:nvSpPr>
        <p:spPr>
          <a:xfrm rot="-837403">
            <a:off x="8558692" y="2997049"/>
            <a:ext cx="366933" cy="41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200" b="0" i="0" u="none" strike="noStrike" cap="none">
                <a:solidFill>
                  <a:srgbClr val="0041C7"/>
                </a:solidFill>
                <a:latin typeface="Open Sans"/>
                <a:ea typeface="Open Sans"/>
                <a:cs typeface="Open Sans"/>
                <a:sym typeface="Open Sans"/>
              </a:rPr>
              <a:t>*</a:t>
            </a:r>
            <a:endParaRPr sz="3200" b="0" i="0" u="none" strike="noStrike" cap="none">
              <a:solidFill>
                <a:srgbClr val="0041C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6" name="Google Shape;276;p58"/>
          <p:cNvSpPr txBox="1"/>
          <p:nvPr/>
        </p:nvSpPr>
        <p:spPr>
          <a:xfrm rot="-837403">
            <a:off x="8596912" y="3275953"/>
            <a:ext cx="366933" cy="41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200" b="0" i="0" u="none" strike="noStrike" cap="none">
                <a:solidFill>
                  <a:srgbClr val="0160C9"/>
                </a:solidFill>
                <a:latin typeface="Open Sans"/>
                <a:ea typeface="Open Sans"/>
                <a:cs typeface="Open Sans"/>
                <a:sym typeface="Open Sans"/>
              </a:rPr>
              <a:t>*</a:t>
            </a:r>
            <a:endParaRPr sz="3200" b="0" i="0" u="none" strike="noStrike" cap="none">
              <a:solidFill>
                <a:srgbClr val="0160C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7" name="Google Shape;277;p58"/>
          <p:cNvSpPr txBox="1"/>
          <p:nvPr/>
        </p:nvSpPr>
        <p:spPr>
          <a:xfrm rot="-837403">
            <a:off x="8596906" y="3601849"/>
            <a:ext cx="366933" cy="41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200" b="0" i="0" u="none" strike="noStrike" cap="none">
                <a:solidFill>
                  <a:srgbClr val="0D85D8"/>
                </a:solidFill>
                <a:latin typeface="Open Sans"/>
                <a:ea typeface="Open Sans"/>
                <a:cs typeface="Open Sans"/>
                <a:sym typeface="Open Sans"/>
              </a:rPr>
              <a:t>*</a:t>
            </a:r>
            <a:endParaRPr sz="3200" b="0" i="0" u="none" strike="noStrike" cap="none">
              <a:solidFill>
                <a:srgbClr val="0D85D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8" name="Google Shape;278;p58"/>
          <p:cNvSpPr txBox="1"/>
          <p:nvPr/>
        </p:nvSpPr>
        <p:spPr>
          <a:xfrm rot="-837403">
            <a:off x="8596903" y="3914617"/>
            <a:ext cx="366933" cy="41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200" b="0" i="0" u="none" strike="noStrike" cap="none">
                <a:solidFill>
                  <a:srgbClr val="1CA3DE"/>
                </a:solidFill>
                <a:latin typeface="Open Sans"/>
                <a:ea typeface="Open Sans"/>
                <a:cs typeface="Open Sans"/>
                <a:sym typeface="Open Sans"/>
              </a:rPr>
              <a:t>*</a:t>
            </a:r>
            <a:endParaRPr sz="3200" b="0" i="0" u="none" strike="noStrike" cap="none">
              <a:solidFill>
                <a:srgbClr val="1CA3D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9" name="Google Shape;279;p58"/>
          <p:cNvSpPr txBox="1"/>
          <p:nvPr/>
        </p:nvSpPr>
        <p:spPr>
          <a:xfrm rot="-837403">
            <a:off x="8596900" y="4206661"/>
            <a:ext cx="366933" cy="41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200" b="0" i="0" u="none" strike="noStrike" cap="none">
                <a:solidFill>
                  <a:srgbClr val="3ACBE8"/>
                </a:solidFill>
                <a:latin typeface="Open Sans"/>
                <a:ea typeface="Open Sans"/>
                <a:cs typeface="Open Sans"/>
                <a:sym typeface="Open Sans"/>
              </a:rPr>
              <a:t>*</a:t>
            </a:r>
            <a:endParaRPr sz="3200" b="0" i="0" u="none" strike="noStrike" cap="none">
              <a:solidFill>
                <a:srgbClr val="3ACBE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6294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20865" y="693996"/>
            <a:ext cx="3332559" cy="68191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900"/>
            </a:lvl1pPr>
            <a:lvl2pPr marL="421967" indent="0">
              <a:buNone/>
              <a:defRPr sz="2600"/>
            </a:lvl2pPr>
            <a:lvl3pPr marL="843936" indent="0">
              <a:buNone/>
              <a:defRPr sz="2300"/>
            </a:lvl3pPr>
            <a:lvl4pPr marL="1265903" indent="0">
              <a:buNone/>
              <a:defRPr sz="1900"/>
            </a:lvl4pPr>
            <a:lvl5pPr marL="1687871" indent="0">
              <a:buNone/>
              <a:defRPr sz="1900"/>
            </a:lvl5pPr>
            <a:lvl6pPr marL="2109839" indent="0">
              <a:buNone/>
              <a:defRPr sz="1900"/>
            </a:lvl6pPr>
            <a:lvl7pPr marL="2531807" indent="0">
              <a:buNone/>
              <a:defRPr sz="1900"/>
            </a:lvl7pPr>
            <a:lvl8pPr marL="2953775" indent="0">
              <a:buNone/>
              <a:defRPr sz="1900"/>
            </a:lvl8pPr>
            <a:lvl9pPr marL="3375743" indent="0">
              <a:buNone/>
              <a:defRPr sz="19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374" y="145232"/>
            <a:ext cx="7494984" cy="340959"/>
          </a:xfrm>
          <a:prstGeom prst="rect">
            <a:avLst/>
          </a:prstGeom>
        </p:spPr>
        <p:txBody>
          <a:bodyPr anchor="b"/>
          <a:lstStyle>
            <a:lvl1pPr>
              <a:defRPr sz="29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99"/>
            <a:ext cx="2057400" cy="207749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2" y="4767299"/>
            <a:ext cx="3086100" cy="207749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99"/>
            <a:ext cx="2057400" cy="207749"/>
          </a:xfrm>
          <a:prstGeom prst="rect">
            <a:avLst/>
          </a:prstGeom>
        </p:spPr>
        <p:txBody>
          <a:bodyPr/>
          <a:lstStyle/>
          <a:p>
            <a:fld id="{EFBBC35B-8DBF-4DD7-81F9-CB28D9474F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="" xmlns:a16="http://schemas.microsoft.com/office/drawing/2014/main" id="{C7DFA9E4-63F3-0D60-6CCE-5140ACE2FE2E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087050" y="677005"/>
            <a:ext cx="3332559" cy="68191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900"/>
            </a:lvl1pPr>
            <a:lvl2pPr marL="421967" indent="0">
              <a:buNone/>
              <a:defRPr sz="2600"/>
            </a:lvl2pPr>
            <a:lvl3pPr marL="843936" indent="0">
              <a:buNone/>
              <a:defRPr sz="2300"/>
            </a:lvl3pPr>
            <a:lvl4pPr marL="1265903" indent="0">
              <a:buNone/>
              <a:defRPr sz="1900"/>
            </a:lvl4pPr>
            <a:lvl5pPr marL="1687871" indent="0">
              <a:buNone/>
              <a:defRPr sz="1900"/>
            </a:lvl5pPr>
            <a:lvl6pPr marL="2109839" indent="0">
              <a:buNone/>
              <a:defRPr sz="1900"/>
            </a:lvl6pPr>
            <a:lvl7pPr marL="2531807" indent="0">
              <a:buNone/>
              <a:defRPr sz="1900"/>
            </a:lvl7pPr>
            <a:lvl8pPr marL="2953775" indent="0">
              <a:buNone/>
              <a:defRPr sz="1900"/>
            </a:lvl8pPr>
            <a:lvl9pPr marL="3375743" indent="0">
              <a:buNone/>
              <a:defRPr sz="19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="" xmlns:a16="http://schemas.microsoft.com/office/drawing/2014/main" id="{066F0B54-22A8-6DB1-6943-AC7F9374338E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1087050" y="2743416"/>
            <a:ext cx="3332559" cy="68191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900"/>
            </a:lvl1pPr>
            <a:lvl2pPr marL="421967" indent="0">
              <a:buNone/>
              <a:defRPr sz="2600"/>
            </a:lvl2pPr>
            <a:lvl3pPr marL="843936" indent="0">
              <a:buNone/>
              <a:defRPr sz="2300"/>
            </a:lvl3pPr>
            <a:lvl4pPr marL="1265903" indent="0">
              <a:buNone/>
              <a:defRPr sz="1900"/>
            </a:lvl4pPr>
            <a:lvl5pPr marL="1687871" indent="0">
              <a:buNone/>
              <a:defRPr sz="1900"/>
            </a:lvl5pPr>
            <a:lvl6pPr marL="2109839" indent="0">
              <a:buNone/>
              <a:defRPr sz="1900"/>
            </a:lvl6pPr>
            <a:lvl7pPr marL="2531807" indent="0">
              <a:buNone/>
              <a:defRPr sz="1900"/>
            </a:lvl7pPr>
            <a:lvl8pPr marL="2953775" indent="0">
              <a:buNone/>
              <a:defRPr sz="1900"/>
            </a:lvl8pPr>
            <a:lvl9pPr marL="3375743" indent="0">
              <a:buNone/>
              <a:defRPr sz="19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="" xmlns:a16="http://schemas.microsoft.com/office/drawing/2014/main" id="{04A2602F-73D1-25C8-5D46-EDB919C5A846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4820863" y="2743416"/>
            <a:ext cx="3332559" cy="68191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900"/>
            </a:lvl1pPr>
            <a:lvl2pPr marL="421967" indent="0">
              <a:buNone/>
              <a:defRPr sz="2600"/>
            </a:lvl2pPr>
            <a:lvl3pPr marL="843936" indent="0">
              <a:buNone/>
              <a:defRPr sz="2300"/>
            </a:lvl3pPr>
            <a:lvl4pPr marL="1265903" indent="0">
              <a:buNone/>
              <a:defRPr sz="1900"/>
            </a:lvl4pPr>
            <a:lvl5pPr marL="1687871" indent="0">
              <a:buNone/>
              <a:defRPr sz="1900"/>
            </a:lvl5pPr>
            <a:lvl6pPr marL="2109839" indent="0">
              <a:buNone/>
              <a:defRPr sz="1900"/>
            </a:lvl6pPr>
            <a:lvl7pPr marL="2531807" indent="0">
              <a:buNone/>
              <a:defRPr sz="1900"/>
            </a:lvl7pPr>
            <a:lvl8pPr marL="2953775" indent="0">
              <a:buNone/>
              <a:defRPr sz="1900"/>
            </a:lvl8pPr>
            <a:lvl9pPr marL="3375743" indent="0">
              <a:buNone/>
              <a:defRPr sz="19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250514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949373-1F2A-4A9B-9A4E-A02414B9B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332ED2F-5578-4514-865C-BC1F25DB7C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39" indent="0" algn="ctr">
              <a:buNone/>
              <a:defRPr sz="1500"/>
            </a:lvl2pPr>
            <a:lvl3pPr marL="685681" indent="0" algn="ctr">
              <a:buNone/>
              <a:defRPr sz="1400"/>
            </a:lvl3pPr>
            <a:lvl4pPr marL="1028522" indent="0" algn="ctr">
              <a:buNone/>
              <a:defRPr sz="1200"/>
            </a:lvl4pPr>
            <a:lvl5pPr marL="1371362" indent="0" algn="ctr">
              <a:buNone/>
              <a:defRPr sz="1200"/>
            </a:lvl5pPr>
            <a:lvl6pPr marL="1714205" indent="0" algn="ctr">
              <a:buNone/>
              <a:defRPr sz="1200"/>
            </a:lvl6pPr>
            <a:lvl7pPr marL="2057042" indent="0" algn="ctr">
              <a:buNone/>
              <a:defRPr sz="1200"/>
            </a:lvl7pPr>
            <a:lvl8pPr marL="2399880" indent="0" algn="ctr">
              <a:buNone/>
              <a:defRPr sz="1200"/>
            </a:lvl8pPr>
            <a:lvl9pPr marL="2742719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963CD30-2664-4212-AF77-D839C65E8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9A88DE3-06B7-44E4-9015-F4137C54B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9024E83-7163-4E35-8D46-35D2277FD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34D2-4BF3-4D12-B915-B1C71BB0E2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2197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64BEC2-2C4B-446E-9E1C-CDFE656AE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580EC59-0BFE-4EB5-AD71-8D9F78661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A9315E6-2BD8-49B9-A0F1-F16C11A97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9C46CD7-DD1B-462B-83FB-F8FC0F9CD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6B1F88E-3B34-4766-9BA0-0A0921E23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34D2-4BF3-4D12-B915-B1C71BB0E2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4087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03FA8C-D7A4-4FFE-8E51-F51B7A552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28231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6E28BA7-777A-4F81-8FDD-E416B2756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4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8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48539C0-0611-44A0-ACBA-E7641E6D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DDC9AC-CCF2-49FB-9E36-C378DCDBC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36E7DE0-526D-4C03-A336-E522DA708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34D2-4BF3-4D12-B915-B1C71BB0E2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0020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50BF3C-C03A-41EF-9D55-A6FBAC6A4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001F26B-E139-4C3A-9DAD-E20A9BC3B2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160805F-37BE-409F-BA20-1BE173E781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F81139D-AB83-4236-9579-627A5FE6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EB3CAE0-9C91-4E5B-9327-45C041D32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83A5AA6-6A6E-455C-9C7D-A3A620868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34D2-4BF3-4D12-B915-B1C71BB0E2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9750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A1FDDB-89A5-4F6C-B2B4-F27B01A9B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BCC222E-7904-409E-BFE4-BE97B86DE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39" indent="0">
              <a:buNone/>
              <a:defRPr sz="1500" b="1"/>
            </a:lvl2pPr>
            <a:lvl3pPr marL="685681" indent="0">
              <a:buNone/>
              <a:defRPr sz="1400" b="1"/>
            </a:lvl3pPr>
            <a:lvl4pPr marL="1028522" indent="0">
              <a:buNone/>
              <a:defRPr sz="1200" b="1"/>
            </a:lvl4pPr>
            <a:lvl5pPr marL="1371362" indent="0">
              <a:buNone/>
              <a:defRPr sz="1200" b="1"/>
            </a:lvl5pPr>
            <a:lvl6pPr marL="1714205" indent="0">
              <a:buNone/>
              <a:defRPr sz="1200" b="1"/>
            </a:lvl6pPr>
            <a:lvl7pPr marL="2057042" indent="0">
              <a:buNone/>
              <a:defRPr sz="1200" b="1"/>
            </a:lvl7pPr>
            <a:lvl8pPr marL="2399880" indent="0">
              <a:buNone/>
              <a:defRPr sz="1200" b="1"/>
            </a:lvl8pPr>
            <a:lvl9pPr marL="274271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C6DEF02-F7DF-4F3F-A385-BB8D80CF67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84DE36F-3DB1-401A-A6EB-DEE732F8F0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39" indent="0">
              <a:buNone/>
              <a:defRPr sz="1500" b="1"/>
            </a:lvl2pPr>
            <a:lvl3pPr marL="685681" indent="0">
              <a:buNone/>
              <a:defRPr sz="1400" b="1"/>
            </a:lvl3pPr>
            <a:lvl4pPr marL="1028522" indent="0">
              <a:buNone/>
              <a:defRPr sz="1200" b="1"/>
            </a:lvl4pPr>
            <a:lvl5pPr marL="1371362" indent="0">
              <a:buNone/>
              <a:defRPr sz="1200" b="1"/>
            </a:lvl5pPr>
            <a:lvl6pPr marL="1714205" indent="0">
              <a:buNone/>
              <a:defRPr sz="1200" b="1"/>
            </a:lvl6pPr>
            <a:lvl7pPr marL="2057042" indent="0">
              <a:buNone/>
              <a:defRPr sz="1200" b="1"/>
            </a:lvl7pPr>
            <a:lvl8pPr marL="2399880" indent="0">
              <a:buNone/>
              <a:defRPr sz="1200" b="1"/>
            </a:lvl8pPr>
            <a:lvl9pPr marL="2742719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BB60F6D-537A-4FBC-8EAB-649728F1F1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D77CB21-909B-4388-ADD7-61A22EB71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290449A-ED33-4D5D-AC61-F33F56F78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A8B88FF-3C46-4B60-BAFF-8B356F2E6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34D2-4BF3-4D12-B915-B1C71BB0E2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62099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91A7AC-5B2B-402F-8C66-AF3D388E1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17B4B6E-FCE6-4D38-B449-DCE388F9E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3F2A54B-401D-4EEC-BC04-D541EE644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E219E1F-54BC-428D-AD2C-5C55D852B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34D2-4BF3-4D12-B915-B1C71BB0E2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06317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4B0051E-1EC7-4A24-803E-3C8A72061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A23571F-0FF1-4855-B588-DA6417327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9BD1BCA-1277-4C37-AFFF-71955E103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34D2-4BF3-4D12-B915-B1C71BB0E2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2270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45693" rIns="91411" bIns="45693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200152"/>
            <a:ext cx="8229600" cy="339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45693" rIns="91411" bIns="45693" anchor="t" anchorCtr="0">
            <a:normAutofit/>
          </a:bodyPr>
          <a:lstStyle>
            <a:lvl1pPr marL="457118" lvl="0" indent="-342839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243" lvl="1" indent="-34283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362" lvl="2" indent="-34283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484" lvl="3" indent="-34283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5601" lvl="4" indent="-34283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2719" lvl="5" indent="-34283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199840" lvl="6" indent="-34283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6960" lvl="7" indent="-34283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085" lvl="8" indent="-342839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45693" rIns="91411" bIns="45693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45693" rIns="91411" bIns="45693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45693" rIns="91411" bIns="45693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51029F-41C3-4637-B8CB-E6E533292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5F3008-A29D-4582-A6F5-34D256B65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7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54062E5-371E-41BC-B827-C16944D25F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39" indent="0">
              <a:buNone/>
              <a:defRPr sz="1100"/>
            </a:lvl2pPr>
            <a:lvl3pPr marL="685681" indent="0">
              <a:buNone/>
              <a:defRPr sz="900"/>
            </a:lvl3pPr>
            <a:lvl4pPr marL="1028522" indent="0">
              <a:buNone/>
              <a:defRPr sz="800"/>
            </a:lvl4pPr>
            <a:lvl5pPr marL="1371362" indent="0">
              <a:buNone/>
              <a:defRPr sz="800"/>
            </a:lvl5pPr>
            <a:lvl6pPr marL="1714205" indent="0">
              <a:buNone/>
              <a:defRPr sz="800"/>
            </a:lvl6pPr>
            <a:lvl7pPr marL="2057042" indent="0">
              <a:buNone/>
              <a:defRPr sz="800"/>
            </a:lvl7pPr>
            <a:lvl8pPr marL="2399880" indent="0">
              <a:buNone/>
              <a:defRPr sz="800"/>
            </a:lvl8pPr>
            <a:lvl9pPr marL="274271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582080E-DA5F-4944-8734-65DC47DAA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533AC88-FE52-41DD-8E20-3B4D82CAF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725137B-F2CB-4D09-A48D-B041C3C53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34D2-4BF3-4D12-B915-B1C71BB0E2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64784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ED57AA-ED4F-4428-A1EF-3929B147F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BF493CF-88BA-4A4D-B4E6-3E77414C18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7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39" indent="0">
              <a:buNone/>
              <a:defRPr sz="2100"/>
            </a:lvl2pPr>
            <a:lvl3pPr marL="685681" indent="0">
              <a:buNone/>
              <a:defRPr sz="1800"/>
            </a:lvl3pPr>
            <a:lvl4pPr marL="1028522" indent="0">
              <a:buNone/>
              <a:defRPr sz="1500"/>
            </a:lvl4pPr>
            <a:lvl5pPr marL="1371362" indent="0">
              <a:buNone/>
              <a:defRPr sz="1500"/>
            </a:lvl5pPr>
            <a:lvl6pPr marL="1714205" indent="0">
              <a:buNone/>
              <a:defRPr sz="1500"/>
            </a:lvl6pPr>
            <a:lvl7pPr marL="2057042" indent="0">
              <a:buNone/>
              <a:defRPr sz="1500"/>
            </a:lvl7pPr>
            <a:lvl8pPr marL="2399880" indent="0">
              <a:buNone/>
              <a:defRPr sz="1500"/>
            </a:lvl8pPr>
            <a:lvl9pPr marL="2742719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D058D60-4578-4474-B59E-3273BEDD12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39" indent="0">
              <a:buNone/>
              <a:defRPr sz="1100"/>
            </a:lvl2pPr>
            <a:lvl3pPr marL="685681" indent="0">
              <a:buNone/>
              <a:defRPr sz="900"/>
            </a:lvl3pPr>
            <a:lvl4pPr marL="1028522" indent="0">
              <a:buNone/>
              <a:defRPr sz="800"/>
            </a:lvl4pPr>
            <a:lvl5pPr marL="1371362" indent="0">
              <a:buNone/>
              <a:defRPr sz="800"/>
            </a:lvl5pPr>
            <a:lvl6pPr marL="1714205" indent="0">
              <a:buNone/>
              <a:defRPr sz="800"/>
            </a:lvl6pPr>
            <a:lvl7pPr marL="2057042" indent="0">
              <a:buNone/>
              <a:defRPr sz="800"/>
            </a:lvl7pPr>
            <a:lvl8pPr marL="2399880" indent="0">
              <a:buNone/>
              <a:defRPr sz="800"/>
            </a:lvl8pPr>
            <a:lvl9pPr marL="274271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8F915D5-3126-40C1-A959-1DA0BA462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4F2A9AB-18C4-4847-B027-05097160C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9A1BF1B-7BE9-4417-8F9C-E9F144C86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34D2-4BF3-4D12-B915-B1C71BB0E2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95195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1C4728-0677-4C7E-BBEB-FC5867138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35EC0B7-5A19-4FD1-B987-2D1CD91A2B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C999309-3260-4D91-8B7B-7DD70B35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5CB1719-4B57-40BE-B03F-CF8831316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7DEFEA4-A4B9-4628-A1BC-C8EBD81F8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34D2-4BF3-4D12-B915-B1C71BB0E2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84594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96BD50C-539C-4D59-963B-093127BCDA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50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9B255F4-7AD7-4B62-AAB1-51BC78923C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66" y="273850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A940A1D-DBF8-41DB-8C79-4FA8084D0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0F2D9C3-CF17-4435-BBB4-5F65B2AC3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C8D867C-F943-44C0-8754-728B83249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34D2-4BF3-4D12-B915-B1C71BB0E2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4354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8" tIns="68558" rIns="68558" bIns="68558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2834126"/>
            <a:ext cx="8520600" cy="79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8" tIns="68558" rIns="68558" bIns="68558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8" tIns="68558" rIns="68558" bIns="68558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54744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8" tIns="34274" rIns="68558" bIns="34274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200152"/>
            <a:ext cx="8229600" cy="339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8" tIns="34274" rIns="68558" bIns="34274" anchor="t" anchorCtr="0">
            <a:normAutofit/>
          </a:bodyPr>
          <a:lstStyle>
            <a:lvl1pPr marL="342839" lvl="0" indent="-257132" algn="l">
              <a:lnSpc>
                <a:spcPct val="115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685681" lvl="1" indent="-257132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028522" lvl="2" indent="-257132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371362" lvl="3" indent="-257132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1714205" lvl="4" indent="-257132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057042" lvl="5" indent="-257132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2399880" lvl="6" indent="-257132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2742719" lvl="7" indent="-257132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3085561" lvl="8" indent="-257132" algn="l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8" tIns="34274" rIns="68558" bIns="34274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85681"/>
            <a:endParaRPr lang="en-IN"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8" tIns="34274" rIns="68558" bIns="34274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85681"/>
            <a:endParaRPr lang="en-IN"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8" tIns="34274" rIns="68558" bIns="34274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07097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8" tIns="68558" rIns="68558" bIns="68558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36532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2150852"/>
            <a:ext cx="8520600" cy="841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8" tIns="68558" rIns="68558" bIns="68558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8" tIns="68558" rIns="68558" bIns="68558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00554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8" tIns="68558" rIns="68558" bIns="68558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8" tIns="68558" rIns="68558" bIns="68558" anchor="t" anchorCtr="0">
            <a:normAutofit/>
          </a:bodyPr>
          <a:lstStyle>
            <a:lvl1pPr marL="342839" lvl="0" indent="-25713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681" lvl="1" indent="-23808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028522" lvl="2" indent="-23808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362" lvl="3" indent="-23808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714205" lvl="4" indent="-23808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057042" lvl="5" indent="-23808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399880" lvl="6" indent="-23808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2742719" lvl="7" indent="-23808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085561" lvl="8" indent="-23808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8" tIns="68558" rIns="68558" bIns="68558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07798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8" tIns="68558" rIns="68558" bIns="68558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8" tIns="68558" rIns="68558" bIns="68558" anchor="t" anchorCtr="0">
            <a:normAutofit/>
          </a:bodyPr>
          <a:lstStyle>
            <a:lvl1pPr marL="342839" lvl="0" indent="-23808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685681" lvl="1" indent="-22855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900"/>
            </a:lvl2pPr>
            <a:lvl3pPr marL="1028522" lvl="2" indent="-22855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900"/>
            </a:lvl3pPr>
            <a:lvl4pPr marL="1371362" lvl="3" indent="-22855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900"/>
            </a:lvl4pPr>
            <a:lvl5pPr marL="1714205" lvl="4" indent="-22855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900"/>
            </a:lvl5pPr>
            <a:lvl6pPr marL="2057042" lvl="5" indent="-22855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900"/>
            </a:lvl6pPr>
            <a:lvl7pPr marL="2399880" lvl="6" indent="-22855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900"/>
            </a:lvl7pPr>
            <a:lvl8pPr marL="2742719" lvl="7" indent="-22855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900"/>
            </a:lvl8pPr>
            <a:lvl9pPr marL="3085561" lvl="8" indent="-22855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9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8" tIns="68558" rIns="68558" bIns="68558" anchor="t" anchorCtr="0">
            <a:normAutofit/>
          </a:bodyPr>
          <a:lstStyle>
            <a:lvl1pPr marL="342839" lvl="0" indent="-23808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685681" lvl="1" indent="-22855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900"/>
            </a:lvl2pPr>
            <a:lvl3pPr marL="1028522" lvl="2" indent="-22855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900"/>
            </a:lvl3pPr>
            <a:lvl4pPr marL="1371362" lvl="3" indent="-22855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900"/>
            </a:lvl4pPr>
            <a:lvl5pPr marL="1714205" lvl="4" indent="-22855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900"/>
            </a:lvl5pPr>
            <a:lvl6pPr marL="2057042" lvl="5" indent="-22855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900"/>
            </a:lvl6pPr>
            <a:lvl7pPr marL="2399880" lvl="6" indent="-22855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900"/>
            </a:lvl7pPr>
            <a:lvl8pPr marL="2742719" lvl="7" indent="-22855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900"/>
            </a:lvl8pPr>
            <a:lvl9pPr marL="3085561" lvl="8" indent="-22855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9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8" tIns="68558" rIns="68558" bIns="68558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5714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2150852"/>
            <a:ext cx="8520600" cy="841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311700" y="555602"/>
            <a:ext cx="2808000" cy="75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8" tIns="68558" rIns="68558" bIns="68558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311700" y="1389602"/>
            <a:ext cx="2808000" cy="3179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8" tIns="68558" rIns="68558" bIns="68558" anchor="t" anchorCtr="0">
            <a:normAutofit/>
          </a:bodyPr>
          <a:lstStyle>
            <a:lvl1pPr marL="342839" lvl="0" indent="-22855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900"/>
            </a:lvl1pPr>
            <a:lvl2pPr marL="685681" lvl="1" indent="-22855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900"/>
            </a:lvl2pPr>
            <a:lvl3pPr marL="1028522" lvl="2" indent="-22855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900"/>
            </a:lvl3pPr>
            <a:lvl4pPr marL="1371362" lvl="3" indent="-22855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900"/>
            </a:lvl4pPr>
            <a:lvl5pPr marL="1714205" lvl="4" indent="-22855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900"/>
            </a:lvl5pPr>
            <a:lvl6pPr marL="2057042" lvl="5" indent="-22855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900"/>
            </a:lvl6pPr>
            <a:lvl7pPr marL="2399880" lvl="6" indent="-22855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900"/>
            </a:lvl7pPr>
            <a:lvl8pPr marL="2742719" lvl="7" indent="-22855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900"/>
            </a:lvl8pPr>
            <a:lvl9pPr marL="3085561" lvl="8" indent="-22855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9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8" tIns="68558" rIns="68558" bIns="68558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71618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title"/>
          </p:nvPr>
        </p:nvSpPr>
        <p:spPr>
          <a:xfrm>
            <a:off x="490250" y="450152"/>
            <a:ext cx="6367800" cy="409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8" tIns="68558" rIns="68558" bIns="68558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8" tIns="68558" rIns="68558" bIns="68558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5468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58" tIns="68558" rIns="68558" bIns="68558" anchor="ctr" anchorCtr="0">
            <a:noAutofit/>
          </a:bodyPr>
          <a:lstStyle/>
          <a:p>
            <a:pPr defTabSz="685681">
              <a:buSzPts val="1400"/>
            </a:pPr>
            <a:endParaRPr sz="1100"/>
          </a:p>
        </p:txBody>
      </p:sp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8" tIns="68558" rIns="68558" bIns="68558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200"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8" tIns="68558" rIns="68558" bIns="68558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4939500" y="724076"/>
            <a:ext cx="3837000" cy="3695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8" tIns="68558" rIns="68558" bIns="68558" anchor="ctr" anchorCtr="0">
            <a:normAutofit/>
          </a:bodyPr>
          <a:lstStyle>
            <a:lvl1pPr marL="342839" lvl="0" indent="-25713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681" lvl="1" indent="-23808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028522" lvl="2" indent="-23808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362" lvl="3" indent="-23808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714205" lvl="4" indent="-23808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057042" lvl="5" indent="-23808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399880" lvl="6" indent="-23808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2742719" lvl="7" indent="-23808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085561" lvl="8" indent="-23808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8" tIns="68558" rIns="68558" bIns="68558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80499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8" tIns="68558" rIns="68558" bIns="68558" anchor="ctr" anchorCtr="0">
            <a:normAutofit/>
          </a:bodyPr>
          <a:lstStyle>
            <a:lvl1pPr marL="342839" lvl="0" indent="-17142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8" tIns="68558" rIns="68558" bIns="68558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51435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6"/>
            <a:ext cx="8520600" cy="196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8" tIns="68558" rIns="68558" bIns="68558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8" tIns="68558" rIns="68558" bIns="68558" anchor="t" anchorCtr="0">
            <a:normAutofit/>
          </a:bodyPr>
          <a:lstStyle>
            <a:lvl1pPr marL="342839" lvl="0" indent="-25713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681" lvl="1" indent="-23808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028522" lvl="2" indent="-23808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362" lvl="3" indent="-23808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714205" lvl="4" indent="-23808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057042" lvl="5" indent="-23808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399880" lvl="6" indent="-23808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2742719" lvl="7" indent="-23808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085561" lvl="8" indent="-23808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8" tIns="68558" rIns="68558" bIns="68558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49545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2">
  <p:cSld name="One-column text 2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8"/>
          <p:cNvSpPr txBox="1">
            <a:spLocks noGrp="1"/>
          </p:cNvSpPr>
          <p:nvPr>
            <p:ph type="title"/>
          </p:nvPr>
        </p:nvSpPr>
        <p:spPr>
          <a:xfrm>
            <a:off x="567600" y="159000"/>
            <a:ext cx="8237100" cy="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8" tIns="68558" rIns="68558" bIns="68558" anchor="ctr" anchorCtr="0">
            <a:noAutofit/>
          </a:bodyPr>
          <a:lstStyle>
            <a:lvl1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5D79"/>
              </a:buClr>
              <a:buSzPts val="3000"/>
              <a:buFont typeface="Montserrat"/>
              <a:buNone/>
              <a:defRPr sz="2300">
                <a:solidFill>
                  <a:srgbClr val="325D7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72" name="Google Shape;272;p58"/>
          <p:cNvSpPr txBox="1">
            <a:spLocks noGrp="1"/>
          </p:cNvSpPr>
          <p:nvPr>
            <p:ph type="body" idx="1"/>
          </p:nvPr>
        </p:nvSpPr>
        <p:spPr>
          <a:xfrm>
            <a:off x="567600" y="882600"/>
            <a:ext cx="7704000" cy="33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8" tIns="68558" rIns="68558" bIns="68558" anchor="t" anchorCtr="0">
            <a:noAutofit/>
          </a:bodyPr>
          <a:lstStyle>
            <a:lvl1pPr marL="342839" lvl="0" indent="-23808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685681" lvl="1" indent="-238083" algn="l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028522" lvl="2" indent="-238083" algn="l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371362" lvl="3" indent="-238083" algn="l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1714205" lvl="4" indent="-238083" algn="l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057042" lvl="5" indent="-238083" algn="l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2399880" lvl="6" indent="-238083" algn="l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2742719" lvl="7" indent="-238083" algn="l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3085561" lvl="8" indent="-238083" algn="l"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73" name="Google Shape;273;p58"/>
          <p:cNvSpPr/>
          <p:nvPr/>
        </p:nvSpPr>
        <p:spPr>
          <a:xfrm>
            <a:off x="1950" y="0"/>
            <a:ext cx="233800" cy="5143500"/>
          </a:xfrm>
          <a:prstGeom prst="flowChartProcess">
            <a:avLst/>
          </a:prstGeom>
          <a:solidFill>
            <a:srgbClr val="3C78D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68558" tIns="68558" rIns="68558" bIns="68558" anchor="ctr" anchorCtr="0">
            <a:noAutofit/>
          </a:bodyPr>
          <a:lstStyle/>
          <a:p>
            <a:pPr algn="ctr" defTabSz="685681">
              <a:buSzPts val="1400"/>
            </a:pP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74" name="Google Shape;274;p58"/>
          <p:cNvCxnSpPr/>
          <p:nvPr/>
        </p:nvCxnSpPr>
        <p:spPr>
          <a:xfrm flipH="1">
            <a:off x="8817975" y="0"/>
            <a:ext cx="1200" cy="3093900"/>
          </a:xfrm>
          <a:prstGeom prst="straightConnector1">
            <a:avLst/>
          </a:prstGeom>
          <a:noFill/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5" name="Google Shape;275;p58"/>
          <p:cNvSpPr txBox="1"/>
          <p:nvPr/>
        </p:nvSpPr>
        <p:spPr>
          <a:xfrm rot="-837403">
            <a:off x="8558689" y="2997049"/>
            <a:ext cx="366933" cy="41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8" tIns="68558" rIns="68558" bIns="68558" anchor="t" anchorCtr="0">
            <a:noAutofit/>
          </a:bodyPr>
          <a:lstStyle/>
          <a:p>
            <a:pPr defTabSz="685681">
              <a:buSzPts val="3200"/>
            </a:pPr>
            <a:r>
              <a:rPr lang="en-IN" sz="2400">
                <a:solidFill>
                  <a:srgbClr val="0041C7"/>
                </a:solidFill>
                <a:latin typeface="Open Sans"/>
                <a:ea typeface="Open Sans"/>
                <a:cs typeface="Open Sans"/>
                <a:sym typeface="Open Sans"/>
              </a:rPr>
              <a:t>*</a:t>
            </a:r>
            <a:endParaRPr sz="2400">
              <a:solidFill>
                <a:srgbClr val="0041C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6" name="Google Shape;276;p58"/>
          <p:cNvSpPr txBox="1"/>
          <p:nvPr/>
        </p:nvSpPr>
        <p:spPr>
          <a:xfrm rot="-837403">
            <a:off x="8596909" y="3275956"/>
            <a:ext cx="366933" cy="41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8" tIns="68558" rIns="68558" bIns="68558" anchor="t" anchorCtr="0">
            <a:noAutofit/>
          </a:bodyPr>
          <a:lstStyle/>
          <a:p>
            <a:pPr defTabSz="685681">
              <a:buSzPts val="3200"/>
            </a:pPr>
            <a:r>
              <a:rPr lang="en-IN" sz="2400">
                <a:solidFill>
                  <a:srgbClr val="0160C9"/>
                </a:solidFill>
                <a:latin typeface="Open Sans"/>
                <a:ea typeface="Open Sans"/>
                <a:cs typeface="Open Sans"/>
                <a:sym typeface="Open Sans"/>
              </a:rPr>
              <a:t>*</a:t>
            </a:r>
            <a:endParaRPr sz="2400">
              <a:solidFill>
                <a:srgbClr val="0160C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7" name="Google Shape;277;p58"/>
          <p:cNvSpPr txBox="1"/>
          <p:nvPr/>
        </p:nvSpPr>
        <p:spPr>
          <a:xfrm rot="-837403">
            <a:off x="8596903" y="3601852"/>
            <a:ext cx="366933" cy="41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8" tIns="68558" rIns="68558" bIns="68558" anchor="t" anchorCtr="0">
            <a:noAutofit/>
          </a:bodyPr>
          <a:lstStyle/>
          <a:p>
            <a:pPr defTabSz="685681">
              <a:buSzPts val="3200"/>
            </a:pPr>
            <a:r>
              <a:rPr lang="en-IN" sz="2400">
                <a:solidFill>
                  <a:srgbClr val="0D85D8"/>
                </a:solidFill>
                <a:latin typeface="Open Sans"/>
                <a:ea typeface="Open Sans"/>
                <a:cs typeface="Open Sans"/>
                <a:sym typeface="Open Sans"/>
              </a:rPr>
              <a:t>*</a:t>
            </a:r>
            <a:endParaRPr sz="2400">
              <a:solidFill>
                <a:srgbClr val="0D85D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8" name="Google Shape;278;p58"/>
          <p:cNvSpPr txBox="1"/>
          <p:nvPr/>
        </p:nvSpPr>
        <p:spPr>
          <a:xfrm rot="-837403">
            <a:off x="8596900" y="3914620"/>
            <a:ext cx="366933" cy="41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8" tIns="68558" rIns="68558" bIns="68558" anchor="t" anchorCtr="0">
            <a:noAutofit/>
          </a:bodyPr>
          <a:lstStyle/>
          <a:p>
            <a:pPr defTabSz="685681">
              <a:buSzPts val="3200"/>
            </a:pPr>
            <a:r>
              <a:rPr lang="en-IN" sz="2400">
                <a:solidFill>
                  <a:srgbClr val="1CA3DE"/>
                </a:solidFill>
                <a:latin typeface="Open Sans"/>
                <a:ea typeface="Open Sans"/>
                <a:cs typeface="Open Sans"/>
                <a:sym typeface="Open Sans"/>
              </a:rPr>
              <a:t>*</a:t>
            </a:r>
            <a:endParaRPr sz="2400">
              <a:solidFill>
                <a:srgbClr val="1CA3D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9" name="Google Shape;279;p58"/>
          <p:cNvSpPr txBox="1"/>
          <p:nvPr/>
        </p:nvSpPr>
        <p:spPr>
          <a:xfrm rot="-837403">
            <a:off x="8596897" y="4206664"/>
            <a:ext cx="366933" cy="41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8" tIns="68558" rIns="68558" bIns="68558" anchor="t" anchorCtr="0">
            <a:noAutofit/>
          </a:bodyPr>
          <a:lstStyle/>
          <a:p>
            <a:pPr defTabSz="685681">
              <a:buSzPts val="3200"/>
            </a:pPr>
            <a:r>
              <a:rPr lang="en-IN" sz="2400">
                <a:solidFill>
                  <a:srgbClr val="3ACBE8"/>
                </a:solidFill>
                <a:latin typeface="Open Sans"/>
                <a:ea typeface="Open Sans"/>
                <a:cs typeface="Open Sans"/>
                <a:sym typeface="Open Sans"/>
              </a:rPr>
              <a:t>*</a:t>
            </a:r>
            <a:endParaRPr sz="2400">
              <a:solidFill>
                <a:srgbClr val="3ACBE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01228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20863" y="693996"/>
            <a:ext cx="3332559" cy="68191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/>
            </a:lvl1pPr>
            <a:lvl2pPr marL="316475" indent="0">
              <a:buNone/>
              <a:defRPr sz="1900"/>
            </a:lvl2pPr>
            <a:lvl3pPr marL="632957" indent="0">
              <a:buNone/>
              <a:defRPr sz="1700"/>
            </a:lvl3pPr>
            <a:lvl4pPr marL="949425" indent="0">
              <a:buNone/>
              <a:defRPr sz="1400"/>
            </a:lvl4pPr>
            <a:lvl5pPr marL="1265903" indent="0">
              <a:buNone/>
              <a:defRPr sz="1400"/>
            </a:lvl5pPr>
            <a:lvl6pPr marL="1582382" indent="0">
              <a:buNone/>
              <a:defRPr sz="1400"/>
            </a:lvl6pPr>
            <a:lvl7pPr marL="1898852" indent="0">
              <a:buNone/>
              <a:defRPr sz="1400"/>
            </a:lvl7pPr>
            <a:lvl8pPr marL="2215328" indent="0">
              <a:buNone/>
              <a:defRPr sz="1400"/>
            </a:lvl8pPr>
            <a:lvl9pPr marL="2531807" indent="0">
              <a:buNone/>
              <a:defRPr sz="14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374" y="145232"/>
            <a:ext cx="7494984" cy="340959"/>
          </a:xfrm>
          <a:prstGeom prst="rect">
            <a:avLst/>
          </a:prstGeom>
        </p:spPr>
        <p:txBody>
          <a:bodyPr anchor="b"/>
          <a:lstStyle>
            <a:lvl1pPr>
              <a:defRPr sz="2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301"/>
            <a:ext cx="2057400" cy="207749"/>
          </a:xfrm>
          <a:prstGeom prst="rect">
            <a:avLst/>
          </a:prstGeom>
        </p:spPr>
        <p:txBody>
          <a:bodyPr lIns="68570" tIns="34289" rIns="68570" bIns="34289"/>
          <a:lstStyle/>
          <a:p>
            <a:pPr defTabSz="685681"/>
            <a:endParaRPr lang="en-US" sz="1100"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2" y="4767301"/>
            <a:ext cx="3086100" cy="207749"/>
          </a:xfrm>
          <a:prstGeom prst="rect">
            <a:avLst/>
          </a:prstGeom>
        </p:spPr>
        <p:txBody>
          <a:bodyPr lIns="68570" tIns="34289" rIns="68570" bIns="34289"/>
          <a:lstStyle/>
          <a:p>
            <a:pPr defTabSz="685681"/>
            <a:endParaRPr lang="en-US" sz="1100"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301"/>
            <a:ext cx="2057400" cy="207749"/>
          </a:xfrm>
          <a:prstGeom prst="rect">
            <a:avLst/>
          </a:prstGeom>
        </p:spPr>
        <p:txBody>
          <a:bodyPr/>
          <a:lstStyle/>
          <a:p>
            <a:fld id="{EFBBC35B-8DBF-4DD7-81F9-CB28D9474FCA}" type="slidenum">
              <a:rPr lang="en-US" smtClean="0">
                <a:solidFill>
                  <a:srgbClr val="595959"/>
                </a:solidFill>
              </a:rPr>
              <a:pPr/>
              <a:t>‹#›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8" name="Picture Placeholder 2">
            <a:extLst>
              <a:ext uri="{FF2B5EF4-FFF2-40B4-BE49-F238E27FC236}">
                <a16:creationId xmlns="" xmlns:a16="http://schemas.microsoft.com/office/drawing/2014/main" id="{C7DFA9E4-63F3-0D60-6CCE-5140ACE2FE2E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087050" y="677005"/>
            <a:ext cx="3332559" cy="68191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/>
            </a:lvl1pPr>
            <a:lvl2pPr marL="316475" indent="0">
              <a:buNone/>
              <a:defRPr sz="1900"/>
            </a:lvl2pPr>
            <a:lvl3pPr marL="632957" indent="0">
              <a:buNone/>
              <a:defRPr sz="1700"/>
            </a:lvl3pPr>
            <a:lvl4pPr marL="949425" indent="0">
              <a:buNone/>
              <a:defRPr sz="1400"/>
            </a:lvl4pPr>
            <a:lvl5pPr marL="1265903" indent="0">
              <a:buNone/>
              <a:defRPr sz="1400"/>
            </a:lvl5pPr>
            <a:lvl6pPr marL="1582382" indent="0">
              <a:buNone/>
              <a:defRPr sz="1400"/>
            </a:lvl6pPr>
            <a:lvl7pPr marL="1898852" indent="0">
              <a:buNone/>
              <a:defRPr sz="1400"/>
            </a:lvl7pPr>
            <a:lvl8pPr marL="2215328" indent="0">
              <a:buNone/>
              <a:defRPr sz="1400"/>
            </a:lvl8pPr>
            <a:lvl9pPr marL="2531807" indent="0">
              <a:buNone/>
              <a:defRPr sz="14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="" xmlns:a16="http://schemas.microsoft.com/office/drawing/2014/main" id="{066F0B54-22A8-6DB1-6943-AC7F9374338E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1087050" y="2743416"/>
            <a:ext cx="3332559" cy="68191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/>
            </a:lvl1pPr>
            <a:lvl2pPr marL="316475" indent="0">
              <a:buNone/>
              <a:defRPr sz="1900"/>
            </a:lvl2pPr>
            <a:lvl3pPr marL="632957" indent="0">
              <a:buNone/>
              <a:defRPr sz="1700"/>
            </a:lvl3pPr>
            <a:lvl4pPr marL="949425" indent="0">
              <a:buNone/>
              <a:defRPr sz="1400"/>
            </a:lvl4pPr>
            <a:lvl5pPr marL="1265903" indent="0">
              <a:buNone/>
              <a:defRPr sz="1400"/>
            </a:lvl5pPr>
            <a:lvl6pPr marL="1582382" indent="0">
              <a:buNone/>
              <a:defRPr sz="1400"/>
            </a:lvl6pPr>
            <a:lvl7pPr marL="1898852" indent="0">
              <a:buNone/>
              <a:defRPr sz="1400"/>
            </a:lvl7pPr>
            <a:lvl8pPr marL="2215328" indent="0">
              <a:buNone/>
              <a:defRPr sz="1400"/>
            </a:lvl8pPr>
            <a:lvl9pPr marL="2531807" indent="0">
              <a:buNone/>
              <a:defRPr sz="14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="" xmlns:a16="http://schemas.microsoft.com/office/drawing/2014/main" id="{04A2602F-73D1-25C8-5D46-EDB919C5A846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4820860" y="2743416"/>
            <a:ext cx="3332559" cy="68191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/>
            </a:lvl1pPr>
            <a:lvl2pPr marL="316475" indent="0">
              <a:buNone/>
              <a:defRPr sz="1900"/>
            </a:lvl2pPr>
            <a:lvl3pPr marL="632957" indent="0">
              <a:buNone/>
              <a:defRPr sz="1700"/>
            </a:lvl3pPr>
            <a:lvl4pPr marL="949425" indent="0">
              <a:buNone/>
              <a:defRPr sz="1400"/>
            </a:lvl4pPr>
            <a:lvl5pPr marL="1265903" indent="0">
              <a:buNone/>
              <a:defRPr sz="1400"/>
            </a:lvl5pPr>
            <a:lvl6pPr marL="1582382" indent="0">
              <a:buNone/>
              <a:defRPr sz="1400"/>
            </a:lvl6pPr>
            <a:lvl7pPr marL="1898852" indent="0">
              <a:buNone/>
              <a:defRPr sz="1400"/>
            </a:lvl7pPr>
            <a:lvl8pPr marL="2215328" indent="0">
              <a:buNone/>
              <a:defRPr sz="1400"/>
            </a:lvl8pPr>
            <a:lvl9pPr marL="2531807" indent="0">
              <a:buNone/>
              <a:defRPr sz="14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15388119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>
            <a:extLst>
              <a:ext uri="{FF2B5EF4-FFF2-40B4-BE49-F238E27FC236}">
                <a16:creationId xmlns="" xmlns:a16="http://schemas.microsoft.com/office/drawing/2014/main" id="{3B9EE9AF-C550-A953-9852-DA1A93A8DB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68570" tIns="34289" rIns="68570" bIns="34289"/>
          <a:lstStyle>
            <a:lvl1pPr>
              <a:defRPr/>
            </a:lvl1pPr>
          </a:lstStyle>
          <a:p>
            <a:pPr defTabSz="685681">
              <a:defRPr/>
            </a:pPr>
            <a:endParaRPr lang="en-IN" sz="1100">
              <a:ea typeface="+mn-ea"/>
            </a:endParaRPr>
          </a:p>
        </p:txBody>
      </p:sp>
      <p:sp>
        <p:nvSpPr>
          <p:cNvPr id="3" name="Holder 5">
            <a:extLst>
              <a:ext uri="{FF2B5EF4-FFF2-40B4-BE49-F238E27FC236}">
                <a16:creationId xmlns="" xmlns:a16="http://schemas.microsoft.com/office/drawing/2014/main" id="{D426E0CE-993C-32CB-6B78-5995898DECA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lIns="68570" tIns="34289" rIns="68570" bIns="34289"/>
          <a:lstStyle>
            <a:lvl1pPr>
              <a:defRPr/>
            </a:lvl1pPr>
          </a:lstStyle>
          <a:p>
            <a:pPr defTabSz="685681">
              <a:defRPr/>
            </a:pPr>
            <a:endParaRPr lang="en-US" sz="1100">
              <a:ea typeface="+mn-ea"/>
            </a:endParaRPr>
          </a:p>
        </p:txBody>
      </p:sp>
      <p:sp>
        <p:nvSpPr>
          <p:cNvPr id="4" name="Holder 6">
            <a:extLst>
              <a:ext uri="{FF2B5EF4-FFF2-40B4-BE49-F238E27FC236}">
                <a16:creationId xmlns="" xmlns:a16="http://schemas.microsoft.com/office/drawing/2014/main" id="{34F0467B-C4BF-85D8-B7DE-AB460EB75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206AA-8672-4E50-846F-AE56C24DD651}" type="slidenum">
              <a:rPr lang="en-US" altLang="en-US">
                <a:solidFill>
                  <a:srgbClr val="595959"/>
                </a:solidFill>
              </a:rPr>
              <a:pPr/>
              <a:t>‹#›</a:t>
            </a:fld>
            <a:endParaRPr lang="en-US" alt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1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marL="457118" lvl="0" indent="-34283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243" lvl="1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362" lvl="2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484" lvl="3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601" lvl="4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2719" lvl="5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199840" lvl="6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6960" lvl="7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085" lvl="8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marL="457118" lvl="0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243" lvl="1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362" lvl="2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484" lvl="3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601" lvl="4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2719" lvl="5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199840" lvl="6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6960" lvl="7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085" lvl="8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marL="457118" lvl="0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243" lvl="1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362" lvl="2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484" lvl="3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601" lvl="4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2719" lvl="5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199840" lvl="6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6960" lvl="7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085" lvl="8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311700" y="555602"/>
            <a:ext cx="2808000" cy="75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311700" y="1389602"/>
            <a:ext cx="2808000" cy="3179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marL="457118" lvl="0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243" lvl="1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362" lvl="2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484" lvl="3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601" lvl="4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2719" lvl="5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199840" lvl="6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6960" lvl="7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085" lvl="8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title"/>
          </p:nvPr>
        </p:nvSpPr>
        <p:spPr>
          <a:xfrm>
            <a:off x="490250" y="450152"/>
            <a:ext cx="6367800" cy="409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11" tIns="91411" rIns="91411" bIns="9141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4939500" y="724076"/>
            <a:ext cx="3837000" cy="3695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457118" lvl="0" indent="-34283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243" lvl="1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362" lvl="2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484" lvl="3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601" lvl="4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2719" lvl="5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199840" lvl="6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6960" lvl="7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085" lvl="8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457118" lvl="0" indent="-22855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1" r:id="rId11"/>
    <p:sldLayoutId id="2147483675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5419D70-9B80-4FEF-B02B-591037592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68570" tIns="34289" rIns="68570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DDCC481-E26C-476D-8E08-DA18E0B8A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0" tIns="34289" rIns="68570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C4253BA-C590-4B55-A7C5-713F9CF2D1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0" tIns="34289" rIns="68570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81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64E4C5A-8058-45B2-A0AA-DFA160D76B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0" tIns="34289" rIns="68570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81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12900BF-EBA3-4082-9690-0FEFE8C4A0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0" tIns="34289" rIns="68570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81">
              <a:buClrTx/>
            </a:pPr>
            <a:fld id="{8F6A34D2-4BF3-4D12-B915-B1C71BB0E22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681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7781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hdr="0" ftr="0" dt="0"/>
  <p:txStyles>
    <p:titleStyle>
      <a:lvl1pPr algn="l" defTabSz="685681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2" indent="-171422" algn="l" defTabSz="685681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65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02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40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79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21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462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02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145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39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81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22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62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05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42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880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19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8" tIns="68558" rIns="68558" bIns="68558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8" tIns="68558" rIns="68558" bIns="68558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8" tIns="68558" rIns="68558" bIns="68558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685681"/>
            <a:fld id="{00000000-1234-1234-1234-123412341234}" type="slidenum">
              <a:rPr lang="en-IN" smtClean="0">
                <a:solidFill>
                  <a:srgbClr val="595959"/>
                </a:solidFill>
              </a:rPr>
              <a:pPr defTabSz="685681"/>
              <a:t>‹#›</a:t>
            </a:fld>
            <a:endParaRPr lang="en-IN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843206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73"/>
            <a:ext cx="9144000" cy="51414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spcCol="0" rtlCol="0" anchor="ctr"/>
          <a:lstStyle/>
          <a:p>
            <a:pPr algn="ctr"/>
            <a:endParaRPr lang="en-IN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A88BE885-1DA7-8D15-A70C-2A48161F9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9897" y="63126"/>
            <a:ext cx="664231" cy="70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BD506F2-CCB1-D76C-9943-2E2753B6B3F2}"/>
              </a:ext>
            </a:extLst>
          </p:cNvPr>
          <p:cNvSpPr txBox="1"/>
          <p:nvPr/>
        </p:nvSpPr>
        <p:spPr>
          <a:xfrm>
            <a:off x="2777065" y="4492773"/>
            <a:ext cx="3346231" cy="415484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+mn-lt"/>
                <a:ea typeface="Verdana" panose="020B0604030504040204" pitchFamily="34" charset="0"/>
              </a:rPr>
              <a:t>20.09.2024</a:t>
            </a:r>
            <a:endParaRPr lang="en-US" sz="2100" dirty="0">
              <a:solidFill>
                <a:schemeClr val="bg1"/>
              </a:solidFill>
              <a:latin typeface="+mn-lt"/>
              <a:ea typeface="Verdana" panose="020B060403050404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IN" sz="800" b="1">
                <a:solidFill>
                  <a:srgbClr val="0070C0"/>
                </a:solidFill>
              </a:rPr>
              <a:pPr/>
              <a:t>1</a:t>
            </a:fld>
            <a:endParaRPr lang="en-IN" b="1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EAAC163-D832-F3E2-03C8-EF37B071B01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48941" y="28699"/>
            <a:ext cx="1017422" cy="111603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C17802A-0607-9FF5-7DC7-88318EC47A5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 l="11334" t="3387" r="7797" b="2209"/>
          <a:stretch/>
        </p:blipFill>
        <p:spPr>
          <a:xfrm>
            <a:off x="16" y="28708"/>
            <a:ext cx="483319" cy="5039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7719E81-40CB-0E2A-016D-BAE76278C9F9}"/>
              </a:ext>
            </a:extLst>
          </p:cNvPr>
          <p:cNvSpPr txBox="1"/>
          <p:nvPr/>
        </p:nvSpPr>
        <p:spPr>
          <a:xfrm>
            <a:off x="143683" y="4811634"/>
            <a:ext cx="2633368" cy="215429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en-US" sz="800" dirty="0" err="1">
                <a:solidFill>
                  <a:srgbClr val="0000CC"/>
                </a:solidFill>
              </a:rPr>
              <a:t>Andiappaanur</a:t>
            </a:r>
            <a:r>
              <a:rPr lang="en-US" sz="800" dirty="0">
                <a:solidFill>
                  <a:srgbClr val="0000CC"/>
                </a:solidFill>
              </a:rPr>
              <a:t> </a:t>
            </a:r>
            <a:r>
              <a:rPr lang="en-US" sz="800" dirty="0" err="1">
                <a:solidFill>
                  <a:srgbClr val="0000CC"/>
                </a:solidFill>
              </a:rPr>
              <a:t>odai</a:t>
            </a:r>
            <a:r>
              <a:rPr lang="en-US" sz="800" dirty="0">
                <a:solidFill>
                  <a:srgbClr val="0000CC"/>
                </a:solidFill>
              </a:rPr>
              <a:t> </a:t>
            </a:r>
            <a:r>
              <a:rPr lang="en-US" sz="800" dirty="0" smtClean="0">
                <a:solidFill>
                  <a:srgbClr val="0000CC"/>
                </a:solidFill>
              </a:rPr>
              <a:t>dam, </a:t>
            </a:r>
            <a:r>
              <a:rPr lang="en-US" sz="800" dirty="0" err="1" smtClean="0">
                <a:solidFill>
                  <a:srgbClr val="0000CC"/>
                </a:solidFill>
              </a:rPr>
              <a:t>Thirupathur</a:t>
            </a:r>
            <a:r>
              <a:rPr lang="en-US" sz="800" dirty="0" smtClean="0">
                <a:solidFill>
                  <a:srgbClr val="0000CC"/>
                </a:solidFill>
              </a:rPr>
              <a:t> District</a:t>
            </a:r>
            <a:endParaRPr lang="en-IN" sz="800" dirty="0">
              <a:solidFill>
                <a:srgbClr val="0000CC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B807894-3797-9EE8-E4D8-FAA7A7E0CDD8}"/>
              </a:ext>
            </a:extLst>
          </p:cNvPr>
          <p:cNvSpPr/>
          <p:nvPr/>
        </p:nvSpPr>
        <p:spPr>
          <a:xfrm>
            <a:off x="1702274" y="2947418"/>
            <a:ext cx="5533697" cy="1541250"/>
          </a:xfrm>
          <a:prstGeom prst="rect">
            <a:avLst/>
          </a:prstGeom>
          <a:noFill/>
        </p:spPr>
        <p:txBody>
          <a:bodyPr wrap="square" lIns="63295" tIns="31652" rIns="63295" bIns="31652">
            <a:spAutoFit/>
          </a:bodyPr>
          <a:lstStyle/>
          <a:p>
            <a:pPr algn="ctr"/>
            <a:r>
              <a:rPr lang="en-IN" sz="2400" b="1" dirty="0">
                <a:ln w="10541" cmpd="sng">
                  <a:noFill/>
                  <a:prstDash val="solid"/>
                </a:ln>
                <a:solidFill>
                  <a:srgbClr val="FFFF00"/>
                </a:solidFill>
                <a:latin typeface="Arial Black" pitchFamily="34" charset="0"/>
                <a:ea typeface="Verdana" panose="020B0604030504040204" pitchFamily="34" charset="0"/>
              </a:rPr>
              <a:t>Review of </a:t>
            </a:r>
          </a:p>
          <a:p>
            <a:pPr algn="ctr"/>
            <a:r>
              <a:rPr lang="en-IN" sz="2400" b="1" dirty="0">
                <a:ln w="10541" cmpd="sng">
                  <a:noFill/>
                  <a:prstDash val="solid"/>
                </a:ln>
                <a:solidFill>
                  <a:srgbClr val="FFFF00"/>
                </a:solidFill>
                <a:latin typeface="Arial Black" pitchFamily="34" charset="0"/>
                <a:ea typeface="Verdana" panose="020B0604030504040204" pitchFamily="34" charset="0"/>
              </a:rPr>
              <a:t>Water Resources Department</a:t>
            </a:r>
          </a:p>
          <a:p>
            <a:pPr algn="ctr"/>
            <a:r>
              <a:rPr lang="en-US" sz="2400" b="1" dirty="0">
                <a:ln w="10541" cmpd="sng">
                  <a:noFill/>
                  <a:prstDash val="solid"/>
                </a:ln>
                <a:solidFill>
                  <a:srgbClr val="FFFF00"/>
                </a:solidFill>
                <a:latin typeface="Arial Black" pitchFamily="34" charset="0"/>
                <a:ea typeface="Verdana" panose="020B0604030504040204" pitchFamily="34" charset="0"/>
              </a:rPr>
              <a:t>by the </a:t>
            </a:r>
          </a:p>
          <a:p>
            <a:pPr algn="ctr"/>
            <a:r>
              <a:rPr lang="en-US" sz="2400" b="1" dirty="0">
                <a:ln w="10541" cmpd="sng">
                  <a:noFill/>
                  <a:prstDash val="solid"/>
                </a:ln>
                <a:solidFill>
                  <a:srgbClr val="FFFF00"/>
                </a:solidFill>
                <a:latin typeface="Arial Black" pitchFamily="34" charset="0"/>
                <a:ea typeface="Verdana" panose="020B0604030504040204" pitchFamily="34" charset="0"/>
              </a:rPr>
              <a:t>Chief Secretary to Government</a:t>
            </a:r>
            <a:endParaRPr lang="en-IN" sz="2400" b="1" dirty="0">
              <a:ln w="10541" cmpd="sng">
                <a:noFill/>
                <a:prstDash val="solid"/>
              </a:ln>
              <a:solidFill>
                <a:srgbClr val="FFFF00"/>
              </a:solidFill>
              <a:latin typeface="Arial Black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456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8888"/>
            <a:ext cx="9251950" cy="51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708944" y="2375549"/>
            <a:ext cx="6215074" cy="46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6" tIns="45713" rIns="91426" bIns="45713">
            <a:spAutoFit/>
          </a:bodyPr>
          <a:lstStyle/>
          <a:p>
            <a:pPr algn="ctr"/>
            <a:r>
              <a:rPr lang="en-IN" sz="2400" b="1" dirty="0">
                <a:solidFill>
                  <a:srgbClr val="C00000"/>
                </a:solidFill>
                <a:latin typeface="Arial Black" pitchFamily="34" charset="0"/>
              </a:rPr>
              <a:t>Flagship Schemes</a:t>
            </a:r>
          </a:p>
        </p:txBody>
      </p:sp>
      <p:pic>
        <p:nvPicPr>
          <p:cNvPr id="4" name="Picture 2" descr="C:\Users\S7 E3\Desktop\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68540" y="87562"/>
            <a:ext cx="711632" cy="50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IN" smtClean="0"/>
              <a:pPr/>
              <a:t>2</a:t>
            </a:fld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7719E81-40CB-0E2A-016D-BAE76278C9F9}"/>
              </a:ext>
            </a:extLst>
          </p:cNvPr>
          <p:cNvSpPr txBox="1"/>
          <p:nvPr/>
        </p:nvSpPr>
        <p:spPr>
          <a:xfrm>
            <a:off x="143684" y="4784931"/>
            <a:ext cx="1995834" cy="215429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en-US" sz="800" dirty="0" smtClean="0">
                <a:solidFill>
                  <a:srgbClr val="FFFF00"/>
                </a:solidFill>
              </a:rPr>
              <a:t> </a:t>
            </a:r>
            <a:r>
              <a:rPr lang="en-US" sz="800" dirty="0" err="1" smtClean="0">
                <a:solidFill>
                  <a:srgbClr val="FFFF00"/>
                </a:solidFill>
              </a:rPr>
              <a:t>Mordhana</a:t>
            </a:r>
            <a:r>
              <a:rPr lang="en-US" sz="800" dirty="0" smtClean="0">
                <a:solidFill>
                  <a:srgbClr val="FFFF00"/>
                </a:solidFill>
              </a:rPr>
              <a:t> Dam, Vellore District</a:t>
            </a:r>
            <a:endParaRPr lang="en-IN" sz="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409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A4DD3A0-695D-4058-AB11-F9612D418762}"/>
              </a:ext>
            </a:extLst>
          </p:cNvPr>
          <p:cNvSpPr txBox="1"/>
          <p:nvPr/>
        </p:nvSpPr>
        <p:spPr>
          <a:xfrm>
            <a:off x="4497405" y="721901"/>
            <a:ext cx="2180122" cy="300080"/>
          </a:xfrm>
          <a:prstGeom prst="rect">
            <a:avLst/>
          </a:prstGeom>
          <a:solidFill>
            <a:srgbClr val="0070C0"/>
          </a:solidFill>
        </p:spPr>
        <p:txBody>
          <a:bodyPr wrap="square" lIns="68570" tIns="34289" rIns="68570" bIns="34289" rtlCol="0">
            <a:spAutoFit/>
          </a:bodyPr>
          <a:lstStyle/>
          <a:p>
            <a:pPr defTabSz="685681">
              <a:buClrTx/>
            </a:pPr>
            <a:r>
              <a:rPr lang="en-IN" sz="15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Announcement Year</a:t>
            </a:r>
            <a:endParaRPr lang="en-US" sz="15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5562034-CB3B-49BC-8EA4-E16A13FEE262}"/>
              </a:ext>
            </a:extLst>
          </p:cNvPr>
          <p:cNvSpPr txBox="1"/>
          <p:nvPr/>
        </p:nvSpPr>
        <p:spPr>
          <a:xfrm>
            <a:off x="4508235" y="1161053"/>
            <a:ext cx="2180122" cy="300080"/>
          </a:xfrm>
          <a:prstGeom prst="rect">
            <a:avLst/>
          </a:prstGeom>
          <a:solidFill>
            <a:srgbClr val="0070C0"/>
          </a:solidFill>
        </p:spPr>
        <p:txBody>
          <a:bodyPr wrap="square" lIns="68570" tIns="34289" rIns="68570" bIns="34289" rtlCol="0">
            <a:spAutoFit/>
          </a:bodyPr>
          <a:lstStyle/>
          <a:p>
            <a:pPr defTabSz="685681">
              <a:buClrTx/>
            </a:pPr>
            <a:r>
              <a:rPr lang="en-IN" sz="15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Admin Sanction</a:t>
            </a:r>
            <a:endParaRPr lang="en-US" sz="15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FA972F7-1A36-4F49-BE1C-E7349CEEFE66}"/>
              </a:ext>
            </a:extLst>
          </p:cNvPr>
          <p:cNvSpPr txBox="1"/>
          <p:nvPr/>
        </p:nvSpPr>
        <p:spPr>
          <a:xfrm>
            <a:off x="4508235" y="1600207"/>
            <a:ext cx="2180122" cy="300080"/>
          </a:xfrm>
          <a:prstGeom prst="rect">
            <a:avLst/>
          </a:prstGeom>
          <a:solidFill>
            <a:srgbClr val="0070C0"/>
          </a:solidFill>
        </p:spPr>
        <p:txBody>
          <a:bodyPr wrap="square" lIns="68570" tIns="34289" rIns="68570" bIns="34289" rtlCol="0">
            <a:spAutoFit/>
          </a:bodyPr>
          <a:lstStyle/>
          <a:p>
            <a:pPr defTabSz="685681">
              <a:buClrTx/>
            </a:pPr>
            <a:r>
              <a:rPr lang="en-IN" sz="15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 Order Issued</a:t>
            </a:r>
            <a:endParaRPr lang="en-US" sz="15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C5643A4-C7E5-41AB-9920-EFB4436FF63E}"/>
              </a:ext>
            </a:extLst>
          </p:cNvPr>
          <p:cNvSpPr txBox="1"/>
          <p:nvPr/>
        </p:nvSpPr>
        <p:spPr>
          <a:xfrm>
            <a:off x="4508235" y="2039360"/>
            <a:ext cx="2180122" cy="300080"/>
          </a:xfrm>
          <a:prstGeom prst="rect">
            <a:avLst/>
          </a:prstGeom>
          <a:solidFill>
            <a:srgbClr val="0070C0"/>
          </a:solidFill>
        </p:spPr>
        <p:txBody>
          <a:bodyPr wrap="square" lIns="68570" tIns="34289" rIns="68570" bIns="34289" rtlCol="0">
            <a:spAutoFit/>
          </a:bodyPr>
          <a:lstStyle/>
          <a:p>
            <a:pPr defTabSz="685681">
              <a:buClrTx/>
            </a:pPr>
            <a:r>
              <a:rPr lang="en-IN" sz="15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Est. Cost (Rs. in </a:t>
            </a:r>
            <a:r>
              <a:rPr lang="en-IN" sz="1500" kern="120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</a:t>
            </a:r>
            <a:r>
              <a:rPr lang="en-IN" sz="15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lang="en-US" sz="15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974981F-3C1B-4A81-AB54-E0E84A0198B2}"/>
              </a:ext>
            </a:extLst>
          </p:cNvPr>
          <p:cNvSpPr txBox="1"/>
          <p:nvPr/>
        </p:nvSpPr>
        <p:spPr>
          <a:xfrm>
            <a:off x="4519062" y="2478512"/>
            <a:ext cx="2180122" cy="300080"/>
          </a:xfrm>
          <a:prstGeom prst="rect">
            <a:avLst/>
          </a:prstGeom>
          <a:solidFill>
            <a:srgbClr val="0070C0"/>
          </a:solidFill>
        </p:spPr>
        <p:txBody>
          <a:bodyPr wrap="square" lIns="68570" tIns="34289" rIns="68570" bIns="34289" rtlCol="0">
            <a:spAutoFit/>
          </a:bodyPr>
          <a:lstStyle/>
          <a:p>
            <a:pPr defTabSz="685681">
              <a:buClrTx/>
            </a:pPr>
            <a:r>
              <a:rPr lang="en-IN" sz="15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 Progress(%)</a:t>
            </a:r>
            <a:endParaRPr lang="en-US" sz="15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D7EF161-F7B7-403E-B744-DA2F28629E99}"/>
              </a:ext>
            </a:extLst>
          </p:cNvPr>
          <p:cNvSpPr txBox="1"/>
          <p:nvPr/>
        </p:nvSpPr>
        <p:spPr>
          <a:xfrm>
            <a:off x="4519062" y="2917664"/>
            <a:ext cx="2180122" cy="300080"/>
          </a:xfrm>
          <a:prstGeom prst="rect">
            <a:avLst/>
          </a:prstGeom>
          <a:solidFill>
            <a:srgbClr val="0070C0"/>
          </a:solidFill>
        </p:spPr>
        <p:txBody>
          <a:bodyPr wrap="square" lIns="68570" tIns="34289" rIns="68570" bIns="34289" rtlCol="0">
            <a:spAutoFit/>
          </a:bodyPr>
          <a:lstStyle/>
          <a:p>
            <a:pPr defTabSz="685681">
              <a:buClrTx/>
            </a:pPr>
            <a:r>
              <a:rPr lang="en-IN" sz="15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Financial Progress (%)</a:t>
            </a:r>
            <a:endParaRPr lang="en-US" sz="15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CE6DEAC-B5F5-4B43-8123-0C0EE53F81BA}"/>
              </a:ext>
            </a:extLst>
          </p:cNvPr>
          <p:cNvSpPr txBox="1"/>
          <p:nvPr/>
        </p:nvSpPr>
        <p:spPr>
          <a:xfrm>
            <a:off x="4497405" y="3303145"/>
            <a:ext cx="2180122" cy="300080"/>
          </a:xfrm>
          <a:prstGeom prst="rect">
            <a:avLst/>
          </a:prstGeom>
          <a:solidFill>
            <a:srgbClr val="0070C0"/>
          </a:solidFill>
        </p:spPr>
        <p:txBody>
          <a:bodyPr wrap="square" lIns="68570" tIns="34289" rIns="68570" bIns="34289" rtlCol="0">
            <a:spAutoFit/>
          </a:bodyPr>
          <a:lstStyle/>
          <a:p>
            <a:pPr defTabSz="685681">
              <a:buClrTx/>
            </a:pPr>
            <a:r>
              <a:rPr lang="en-IN" sz="15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Commenced on</a:t>
            </a:r>
            <a:endParaRPr lang="en-US" sz="15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EEA5C9A-1992-4B3B-A537-90058F769B98}"/>
              </a:ext>
            </a:extLst>
          </p:cNvPr>
          <p:cNvSpPr txBox="1"/>
          <p:nvPr/>
        </p:nvSpPr>
        <p:spPr>
          <a:xfrm>
            <a:off x="4497405" y="3756086"/>
            <a:ext cx="2180120" cy="530913"/>
          </a:xfrm>
          <a:prstGeom prst="rect">
            <a:avLst/>
          </a:prstGeom>
          <a:solidFill>
            <a:srgbClr val="0070C0"/>
          </a:solidFill>
        </p:spPr>
        <p:txBody>
          <a:bodyPr wrap="square" lIns="68570" tIns="34289" rIns="68570" bIns="34289" rtlCol="0">
            <a:spAutoFit/>
          </a:bodyPr>
          <a:lstStyle/>
          <a:p>
            <a:pPr defTabSz="685681">
              <a:buClrTx/>
            </a:pPr>
            <a:r>
              <a:rPr lang="en-IN" sz="15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Prob. Date of Completion </a:t>
            </a:r>
            <a:endParaRPr lang="en-US" sz="15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F40B637-F7C2-4735-985D-0B324637995B}"/>
              </a:ext>
            </a:extLst>
          </p:cNvPr>
          <p:cNvSpPr txBox="1"/>
          <p:nvPr/>
        </p:nvSpPr>
        <p:spPr>
          <a:xfrm>
            <a:off x="6756935" y="721901"/>
            <a:ext cx="2180122" cy="300080"/>
          </a:xfrm>
          <a:prstGeom prst="rect">
            <a:avLst/>
          </a:prstGeom>
          <a:solidFill>
            <a:srgbClr val="FFC000"/>
          </a:solidFill>
        </p:spPr>
        <p:txBody>
          <a:bodyPr wrap="square" lIns="68570" tIns="34289" rIns="68570" bIns="34289" rtlCol="0">
            <a:spAutoFit/>
          </a:bodyPr>
          <a:lstStyle/>
          <a:p>
            <a:pPr defTabSz="685681">
              <a:buClrTx/>
            </a:pPr>
            <a:r>
              <a:rPr lang="en-US" sz="15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2017-2018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9A89A7A-659B-479A-8F4C-F3E7CDA17F92}"/>
              </a:ext>
            </a:extLst>
          </p:cNvPr>
          <p:cNvSpPr txBox="1"/>
          <p:nvPr/>
        </p:nvSpPr>
        <p:spPr>
          <a:xfrm>
            <a:off x="6767766" y="1600076"/>
            <a:ext cx="2180122" cy="300080"/>
          </a:xfrm>
          <a:prstGeom prst="rect">
            <a:avLst/>
          </a:prstGeom>
          <a:solidFill>
            <a:srgbClr val="FFC000"/>
          </a:solidFill>
        </p:spPr>
        <p:txBody>
          <a:bodyPr wrap="square" lIns="68570" tIns="34289" rIns="68570" bIns="34289" rtlCol="0">
            <a:spAutoFit/>
          </a:bodyPr>
          <a:lstStyle/>
          <a:p>
            <a:pPr defTabSz="685681">
              <a:buClrTx/>
            </a:pPr>
            <a:r>
              <a:rPr lang="en-US" sz="15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04.03.2019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3ECF1A1-B23B-49B9-BCB1-D82D0F3260CA}"/>
              </a:ext>
            </a:extLst>
          </p:cNvPr>
          <p:cNvSpPr txBox="1"/>
          <p:nvPr/>
        </p:nvSpPr>
        <p:spPr>
          <a:xfrm>
            <a:off x="6767766" y="2039360"/>
            <a:ext cx="2180122" cy="300080"/>
          </a:xfrm>
          <a:prstGeom prst="rect">
            <a:avLst/>
          </a:prstGeom>
          <a:solidFill>
            <a:srgbClr val="FFC000"/>
          </a:solidFill>
        </p:spPr>
        <p:txBody>
          <a:bodyPr wrap="square" lIns="68570" tIns="34289" rIns="68570" bIns="34289" rtlCol="0">
            <a:spAutoFit/>
          </a:bodyPr>
          <a:lstStyle/>
          <a:p>
            <a:pPr defTabSz="685681">
              <a:buClrTx/>
            </a:pPr>
            <a:r>
              <a:rPr lang="en-IN" sz="15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Rs</a:t>
            </a:r>
            <a:r>
              <a:rPr lang="en-IN" sz="15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en-IN" sz="1500" kern="12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1916.42</a:t>
            </a:r>
            <a:endParaRPr lang="en-US" sz="15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4603F52B-77A8-4DDF-A601-C283EC1EAA19}"/>
              </a:ext>
            </a:extLst>
          </p:cNvPr>
          <p:cNvSpPr txBox="1"/>
          <p:nvPr/>
        </p:nvSpPr>
        <p:spPr>
          <a:xfrm>
            <a:off x="6778593" y="2478512"/>
            <a:ext cx="2180122" cy="300080"/>
          </a:xfrm>
          <a:prstGeom prst="rect">
            <a:avLst/>
          </a:prstGeom>
          <a:solidFill>
            <a:srgbClr val="FFC000"/>
          </a:solidFill>
        </p:spPr>
        <p:txBody>
          <a:bodyPr wrap="square" lIns="68570" tIns="34289" rIns="68570" bIns="34289" rtlCol="0">
            <a:spAutoFit/>
          </a:bodyPr>
          <a:lstStyle/>
          <a:p>
            <a:pPr defTabSz="685681">
              <a:buClrTx/>
            </a:pPr>
            <a:r>
              <a:rPr lang="en-US" sz="15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100 - Completed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F4E91FB5-9E07-47EA-A3F5-B08F6FD24969}"/>
              </a:ext>
            </a:extLst>
          </p:cNvPr>
          <p:cNvSpPr txBox="1"/>
          <p:nvPr/>
        </p:nvSpPr>
        <p:spPr>
          <a:xfrm>
            <a:off x="6778593" y="2917664"/>
            <a:ext cx="2180122" cy="300080"/>
          </a:xfrm>
          <a:prstGeom prst="rect">
            <a:avLst/>
          </a:prstGeom>
          <a:solidFill>
            <a:srgbClr val="FFC000"/>
          </a:solidFill>
        </p:spPr>
        <p:txBody>
          <a:bodyPr wrap="square" lIns="68570" tIns="34289" rIns="68570" bIns="34289" rtlCol="0">
            <a:spAutoFit/>
          </a:bodyPr>
          <a:lstStyle/>
          <a:p>
            <a:pPr defTabSz="685681">
              <a:buClrTx/>
            </a:pPr>
            <a:r>
              <a:rPr lang="en-US" sz="15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92.80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99BD053-10C8-4A9E-BBC8-326B08E572A0}"/>
              </a:ext>
            </a:extLst>
          </p:cNvPr>
          <p:cNvSpPr txBox="1"/>
          <p:nvPr/>
        </p:nvSpPr>
        <p:spPr>
          <a:xfrm>
            <a:off x="6767766" y="3313504"/>
            <a:ext cx="2180122" cy="300080"/>
          </a:xfrm>
          <a:prstGeom prst="rect">
            <a:avLst/>
          </a:prstGeom>
          <a:solidFill>
            <a:srgbClr val="FFC000"/>
          </a:solidFill>
        </p:spPr>
        <p:txBody>
          <a:bodyPr wrap="square" lIns="68570" tIns="34289" rIns="68570" bIns="34289" rtlCol="0">
            <a:spAutoFit/>
          </a:bodyPr>
          <a:lstStyle/>
          <a:p>
            <a:pPr defTabSz="685681">
              <a:buClrTx/>
            </a:pPr>
            <a:r>
              <a:rPr lang="en-US" sz="15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25.12.2019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F05DFEC0-8B75-4B69-97EA-5E686F12D797}"/>
              </a:ext>
            </a:extLst>
          </p:cNvPr>
          <p:cNvSpPr txBox="1"/>
          <p:nvPr/>
        </p:nvSpPr>
        <p:spPr>
          <a:xfrm>
            <a:off x="6778593" y="3859193"/>
            <a:ext cx="2180122" cy="300080"/>
          </a:xfrm>
          <a:prstGeom prst="rect">
            <a:avLst/>
          </a:prstGeom>
          <a:solidFill>
            <a:srgbClr val="FFC000"/>
          </a:solidFill>
        </p:spPr>
        <p:txBody>
          <a:bodyPr wrap="square" lIns="68570" tIns="34289" rIns="68570" bIns="34289" rtlCol="0">
            <a:spAutoFit/>
          </a:bodyPr>
          <a:lstStyle/>
          <a:p>
            <a:pPr defTabSz="685681">
              <a:buClrTx/>
            </a:pPr>
            <a:r>
              <a:rPr lang="en-US" sz="15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Completed on 16.08.24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1BB7081-30DB-4BAD-B515-E3A2FF0F9E46}"/>
              </a:ext>
            </a:extLst>
          </p:cNvPr>
          <p:cNvSpPr txBox="1"/>
          <p:nvPr/>
        </p:nvSpPr>
        <p:spPr>
          <a:xfrm>
            <a:off x="6767763" y="1161053"/>
            <a:ext cx="2169294" cy="300080"/>
          </a:xfrm>
          <a:prstGeom prst="rect">
            <a:avLst/>
          </a:prstGeom>
          <a:solidFill>
            <a:srgbClr val="FFC000"/>
          </a:solidFill>
        </p:spPr>
        <p:txBody>
          <a:bodyPr wrap="square" lIns="68570" tIns="34289" rIns="68570" bIns="34289" rtlCol="0">
            <a:spAutoFit/>
          </a:bodyPr>
          <a:lstStyle/>
          <a:p>
            <a:pPr defTabSz="685681">
              <a:buClrTx/>
            </a:pPr>
            <a:r>
              <a:rPr lang="en-IN" sz="15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2018</a:t>
            </a:r>
            <a:endParaRPr lang="en-US" sz="15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0FFCC618-95FA-470A-9696-DDF3342CF9E7}"/>
              </a:ext>
            </a:extLst>
          </p:cNvPr>
          <p:cNvSpPr/>
          <p:nvPr/>
        </p:nvSpPr>
        <p:spPr>
          <a:xfrm>
            <a:off x="10843" y="706678"/>
            <a:ext cx="4417995" cy="2318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9" rIns="68570" bIns="34289" rtlCol="0" anchor="ctr"/>
          <a:lstStyle/>
          <a:p>
            <a:pPr algn="ctr" defTabSz="685681">
              <a:buClrTx/>
            </a:pPr>
            <a:endParaRPr lang="en-US" sz="150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152CF759-CD4A-4023-A575-A40B1BB2C17A}"/>
              </a:ext>
            </a:extLst>
          </p:cNvPr>
          <p:cNvSpPr txBox="1"/>
          <p:nvPr/>
        </p:nvSpPr>
        <p:spPr>
          <a:xfrm>
            <a:off x="22153" y="6"/>
            <a:ext cx="9121861" cy="592468"/>
          </a:xfrm>
          <a:prstGeom prst="rect">
            <a:avLst/>
          </a:prstGeom>
          <a:solidFill>
            <a:srgbClr val="C00000"/>
          </a:solidFill>
        </p:spPr>
        <p:txBody>
          <a:bodyPr wrap="square" lIns="68570" tIns="34289" rIns="68570" bIns="34289" rtlCol="0">
            <a:spAutoFit/>
          </a:bodyPr>
          <a:lstStyle/>
          <a:p>
            <a:pPr algn="ctr" defTabSz="685681">
              <a:buClrTx/>
            </a:pPr>
            <a:r>
              <a:rPr lang="en-US" sz="1700" kern="1200" dirty="0" smtClean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2.Athikadavu-Avinashi</a:t>
            </a:r>
            <a:r>
              <a:rPr lang="en-US" sz="17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Irrigation, Ground Water Recharge and Drinking Water Supply Scheme in Coimbatore, Tiruppur and Erode Districts  </a:t>
            </a:r>
          </a:p>
        </p:txBody>
      </p:sp>
      <p:graphicFrame>
        <p:nvGraphicFramePr>
          <p:cNvPr id="36" name="Table 36">
            <a:extLst>
              <a:ext uri="{FF2B5EF4-FFF2-40B4-BE49-F238E27FC236}">
                <a16:creationId xmlns="" xmlns:a16="http://schemas.microsoft.com/office/drawing/2014/main" id="{F2FF272A-73FD-455E-A631-7EF1657862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7335831"/>
              </p:ext>
            </p:extLst>
          </p:nvPr>
        </p:nvGraphicFramePr>
        <p:xfrm>
          <a:off x="139621" y="3186267"/>
          <a:ext cx="4278395" cy="1815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836">
                  <a:extLst>
                    <a:ext uri="{9D8B030D-6E8A-4147-A177-3AD203B41FA5}">
                      <a16:colId xmlns="" xmlns:a16="http://schemas.microsoft.com/office/drawing/2014/main" val="1370675259"/>
                    </a:ext>
                  </a:extLst>
                </a:gridCol>
                <a:gridCol w="3500559">
                  <a:extLst>
                    <a:ext uri="{9D8B030D-6E8A-4147-A177-3AD203B41FA5}">
                      <a16:colId xmlns="" xmlns:a16="http://schemas.microsoft.com/office/drawing/2014/main" val="2812061405"/>
                    </a:ext>
                  </a:extLst>
                </a:gridCol>
              </a:tblGrid>
              <a:tr h="410722">
                <a:tc>
                  <a:txBody>
                    <a:bodyPr/>
                    <a:lstStyle/>
                    <a:p>
                      <a:r>
                        <a:rPr lang="en-IN" sz="1500" dirty="0">
                          <a:latin typeface="Arial" pitchFamily="34" charset="0"/>
                          <a:cs typeface="Arial" pitchFamily="34" charset="0"/>
                        </a:rPr>
                        <a:t>AS</a:t>
                      </a:r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b="0" dirty="0" smtClean="0">
                          <a:latin typeface="Arial" pitchFamily="34" charset="0"/>
                          <a:cs typeface="Arial" pitchFamily="34" charset="0"/>
                        </a:rPr>
                        <a:t>G.O.(M.S.) No.84, PW (I.Spl.2) Dept., dt.28.03.2018 /Rs.1652 </a:t>
                      </a:r>
                      <a:r>
                        <a:rPr lang="en-US" sz="1500" b="0" dirty="0" err="1" smtClean="0">
                          <a:latin typeface="Arial" pitchFamily="34" charset="0"/>
                          <a:cs typeface="Arial" pitchFamily="34" charset="0"/>
                        </a:rPr>
                        <a:t>cr</a:t>
                      </a:r>
                      <a:endParaRPr lang="en-US" sz="15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3645673297"/>
                  </a:ext>
                </a:extLst>
              </a:tr>
              <a:tr h="535183">
                <a:tc>
                  <a:txBody>
                    <a:bodyPr/>
                    <a:lstStyle/>
                    <a:p>
                      <a:r>
                        <a:rPr lang="en-IN" sz="1500" dirty="0">
                          <a:latin typeface="Arial" pitchFamily="34" charset="0"/>
                          <a:cs typeface="Arial" pitchFamily="34" charset="0"/>
                        </a:rPr>
                        <a:t>RAS </a:t>
                      </a:r>
                      <a:r>
                        <a:rPr lang="en-IN" sz="15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 smtClean="0">
                          <a:latin typeface="Arial" pitchFamily="34" charset="0"/>
                          <a:cs typeface="Arial" pitchFamily="34" charset="0"/>
                        </a:rPr>
                        <a:t>G.O.(</a:t>
                      </a:r>
                      <a:r>
                        <a:rPr lang="en-US" sz="1500" b="0" dirty="0" err="1" smtClean="0">
                          <a:latin typeface="Arial" pitchFamily="34" charset="0"/>
                          <a:cs typeface="Arial" pitchFamily="34" charset="0"/>
                        </a:rPr>
                        <a:t>Rt</a:t>
                      </a:r>
                      <a:r>
                        <a:rPr lang="en-US" sz="1500" b="0" dirty="0" smtClean="0">
                          <a:latin typeface="Arial" pitchFamily="34" charset="0"/>
                          <a:cs typeface="Arial" pitchFamily="34" charset="0"/>
                        </a:rPr>
                        <a:t>) No.142, PW (I.Spl.2) Dept., dt.08.04.2021/ Rs.1756.88 </a:t>
                      </a:r>
                      <a:r>
                        <a:rPr lang="en-US" sz="1500" b="0" dirty="0" err="1" smtClean="0">
                          <a:latin typeface="Arial" pitchFamily="34" charset="0"/>
                          <a:cs typeface="Arial" pitchFamily="34" charset="0"/>
                        </a:rPr>
                        <a:t>cr</a:t>
                      </a:r>
                      <a:endParaRPr lang="en-US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856450354"/>
                  </a:ext>
                </a:extLst>
              </a:tr>
              <a:tr h="535183">
                <a:tc>
                  <a:txBody>
                    <a:bodyPr/>
                    <a:lstStyle/>
                    <a:p>
                      <a:r>
                        <a:rPr lang="en-IN" sz="15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RAS 2</a:t>
                      </a:r>
                      <a:endParaRPr lang="en-US" sz="15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G.O.(M.S.) No.34, WR (W2) Dept., dt.02.06.2023 /Rs.1916.42 </a:t>
                      </a:r>
                      <a:r>
                        <a:rPr kumimoji="0" lang="en-US" sz="15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cr</a:t>
                      </a:r>
                      <a:endParaRPr kumimoji="0" lang="en-US" sz="1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17448741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17E0D4B2-C809-4D7C-8434-D0F42C6BF5C3}"/>
              </a:ext>
            </a:extLst>
          </p:cNvPr>
          <p:cNvSpPr txBox="1"/>
          <p:nvPr/>
        </p:nvSpPr>
        <p:spPr>
          <a:xfrm>
            <a:off x="10850" y="706663"/>
            <a:ext cx="4407167" cy="2146740"/>
          </a:xfrm>
          <a:prstGeom prst="rect">
            <a:avLst/>
          </a:prstGeom>
          <a:noFill/>
        </p:spPr>
        <p:txBody>
          <a:bodyPr wrap="square" lIns="68570" tIns="34289" rIns="68570" bIns="34289" rtlCol="0">
            <a:spAutoFit/>
          </a:bodyPr>
          <a:lstStyle/>
          <a:p>
            <a:pPr defTabSz="685681">
              <a:buClrTx/>
            </a:pPr>
            <a:r>
              <a:rPr lang="en-IN" sz="15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Attach Photo Only</a:t>
            </a:r>
          </a:p>
          <a:p>
            <a:pPr defTabSz="685681">
              <a:buClrTx/>
            </a:pPr>
            <a:endParaRPr lang="en-IN" sz="15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685681">
              <a:buClrTx/>
            </a:pPr>
            <a:endParaRPr lang="en-IN" sz="15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685681">
              <a:buClrTx/>
            </a:pPr>
            <a:endParaRPr lang="en-IN" sz="15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685681">
              <a:buClrTx/>
            </a:pPr>
            <a:endParaRPr lang="en-IN" sz="15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685681">
              <a:buClrTx/>
            </a:pPr>
            <a:endParaRPr lang="en-IN" sz="15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685681">
              <a:buClrTx/>
            </a:pPr>
            <a:endParaRPr lang="en-IN" sz="15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685681">
              <a:buClrTx/>
            </a:pPr>
            <a:endParaRPr lang="en-IN" sz="15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685681">
              <a:buClrTx/>
            </a:pPr>
            <a:endParaRPr lang="en-US" sz="15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D93EF4BF-6BB6-4F13-9C85-D0D9B6393C20}"/>
              </a:ext>
            </a:extLst>
          </p:cNvPr>
          <p:cNvSpPr txBox="1"/>
          <p:nvPr/>
        </p:nvSpPr>
        <p:spPr>
          <a:xfrm>
            <a:off x="4497405" y="4385030"/>
            <a:ext cx="2180120" cy="300080"/>
          </a:xfrm>
          <a:prstGeom prst="rect">
            <a:avLst/>
          </a:prstGeom>
          <a:solidFill>
            <a:srgbClr val="0070C0"/>
          </a:solidFill>
        </p:spPr>
        <p:txBody>
          <a:bodyPr wrap="square" lIns="68570" tIns="34289" rIns="68570" bIns="34289" rtlCol="0">
            <a:spAutoFit/>
          </a:bodyPr>
          <a:lstStyle/>
          <a:p>
            <a:pPr defTabSz="685681">
              <a:buClrTx/>
            </a:pPr>
            <a:r>
              <a:rPr lang="en-IN" sz="1500" kern="12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Ayacut Benefited in Ha.</a:t>
            </a:r>
            <a:endParaRPr lang="en-US" sz="15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DC10E05F-7972-43CF-AB75-E23156F0DD7B}"/>
              </a:ext>
            </a:extLst>
          </p:cNvPr>
          <p:cNvSpPr txBox="1"/>
          <p:nvPr/>
        </p:nvSpPr>
        <p:spPr>
          <a:xfrm>
            <a:off x="6762351" y="4367275"/>
            <a:ext cx="2180122" cy="300080"/>
          </a:xfrm>
          <a:prstGeom prst="rect">
            <a:avLst/>
          </a:prstGeom>
          <a:solidFill>
            <a:srgbClr val="FFC000"/>
          </a:solidFill>
        </p:spPr>
        <p:txBody>
          <a:bodyPr wrap="square" lIns="68570" tIns="34289" rIns="68570" bIns="34289" rtlCol="0">
            <a:spAutoFit/>
          </a:bodyPr>
          <a:lstStyle/>
          <a:p>
            <a:pPr defTabSz="685681">
              <a:buClrTx/>
            </a:pPr>
            <a:r>
              <a:rPr lang="en-IN" sz="15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9902.06</a:t>
            </a:r>
            <a:endParaRPr lang="en-US" sz="15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6" name="Picture 25" descr="A river flowing through a city&#10;&#10;Description automatically generated">
            <a:extLst>
              <a:ext uri="{FF2B5EF4-FFF2-40B4-BE49-F238E27FC236}">
                <a16:creationId xmlns="" xmlns:a16="http://schemas.microsoft.com/office/drawing/2014/main" id="{4CBBFDAC-F4D4-4B45-9059-0204815154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53" y="714281"/>
            <a:ext cx="4406685" cy="230284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A34D2-4BF3-4D12-B915-B1C71BB0E2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7979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/>
          <p:nvPr/>
        </p:nvSpPr>
        <p:spPr>
          <a:xfrm>
            <a:off x="0" y="73740"/>
            <a:ext cx="9144000" cy="330846"/>
          </a:xfrm>
          <a:prstGeom prst="rect">
            <a:avLst/>
          </a:prstGeom>
          <a:noFill/>
          <a:ln w="9525">
            <a:noFill/>
          </a:ln>
        </p:spPr>
        <p:txBody>
          <a:bodyPr lIns="0" tIns="83806" rIns="0" bIns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 fontAlgn="auto">
              <a:spcBef>
                <a:spcPts val="100"/>
              </a:spcBef>
              <a:tabLst>
                <a:tab pos="3154680" algn="l"/>
              </a:tabLst>
              <a:defRPr sz="1600" b="1" spc="-50">
                <a:solidFill>
                  <a:srgbClr val="C00000"/>
                </a:solidFill>
              </a:defRPr>
            </a:lvl1pPr>
          </a:lstStyle>
          <a:p>
            <a:r>
              <a:rPr lang="en-IN" dirty="0"/>
              <a:t>PROJECT INAUGURATED ON 17.08.2024</a:t>
            </a:r>
          </a:p>
        </p:txBody>
      </p:sp>
      <p:pic>
        <p:nvPicPr>
          <p:cNvPr id="3" name="Picture 2" descr="A group of men standing on a stage&#10;&#10;Description automatically generated">
            <a:extLst>
              <a:ext uri="{FF2B5EF4-FFF2-40B4-BE49-F238E27FC236}">
                <a16:creationId xmlns="" xmlns:a16="http://schemas.microsoft.com/office/drawing/2014/main" id="{8F8AE573-198E-B8C4-4CFA-1AD5B42BF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016" y="487312"/>
            <a:ext cx="8892480" cy="458935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IN" smtClean="0"/>
              <a:pPr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33237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79512" y="61398"/>
            <a:ext cx="8712968" cy="4802824"/>
          </a:xfrm>
          <a:prstGeom prst="rect">
            <a:avLst/>
          </a:prstGeom>
        </p:spPr>
        <p:txBody>
          <a:bodyPr vert="horz" wrap="square" lIns="0" tIns="8353" rIns="0" bIns="0" rtlCol="0">
            <a:spAutoFit/>
          </a:bodyPr>
          <a:lstStyle/>
          <a:p>
            <a:pPr marL="257132" indent="-257132" algn="just" defTabSz="685681">
              <a:lnSpc>
                <a:spcPct val="114000"/>
              </a:lnSpc>
              <a:spcBef>
                <a:spcPts val="450"/>
              </a:spcBef>
              <a:buFont typeface="Wingdings" panose="05000000000000000000" pitchFamily="2" charset="2"/>
              <a:buChar char="§"/>
              <a:tabLst>
                <a:tab pos="205710" algn="l"/>
                <a:tab pos="207029" algn="l"/>
              </a:tabLst>
            </a:pPr>
            <a:r>
              <a:rPr lang="en-IN" sz="1900" dirty="0">
                <a:solidFill>
                  <a:srgbClr val="0000CC"/>
                </a:solidFill>
                <a:ea typeface="+mn-ea"/>
              </a:rPr>
              <a:t>T</a:t>
            </a:r>
            <a:r>
              <a:rPr sz="1900" dirty="0">
                <a:solidFill>
                  <a:srgbClr val="0000CC"/>
                </a:solidFill>
                <a:ea typeface="+mn-ea"/>
              </a:rPr>
              <a:t>o </a:t>
            </a:r>
            <a:r>
              <a:rPr lang="en-US" sz="1900" dirty="0">
                <a:solidFill>
                  <a:srgbClr val="0000CC"/>
                </a:solidFill>
                <a:ea typeface="+mn-ea"/>
              </a:rPr>
              <a:t>lift</a:t>
            </a:r>
            <a:r>
              <a:rPr sz="1900" dirty="0">
                <a:solidFill>
                  <a:srgbClr val="0000CC"/>
                </a:solidFill>
                <a:ea typeface="+mn-ea"/>
              </a:rPr>
              <a:t> 1.50 TMC of surplus water of the Bhavani River  from  the  downstream  of  Kalingarayan  Anicut  by  pumping  through pipelines for 70 days in a year at the rate of</a:t>
            </a:r>
            <a:r>
              <a:rPr lang="en-US" sz="1900" dirty="0">
                <a:solidFill>
                  <a:srgbClr val="0000CC"/>
                </a:solidFill>
                <a:ea typeface="+mn-ea"/>
              </a:rPr>
              <a:t>  </a:t>
            </a:r>
            <a:r>
              <a:rPr sz="1900" dirty="0">
                <a:solidFill>
                  <a:srgbClr val="0000CC"/>
                </a:solidFill>
                <a:ea typeface="+mn-ea"/>
              </a:rPr>
              <a:t>250 cusecs</a:t>
            </a:r>
            <a:r>
              <a:rPr lang="en-US" sz="1900" dirty="0">
                <a:solidFill>
                  <a:srgbClr val="0000CC"/>
                </a:solidFill>
                <a:ea typeface="+mn-ea"/>
              </a:rPr>
              <a:t>.</a:t>
            </a:r>
          </a:p>
          <a:p>
            <a:pPr marL="257132" indent="-257132" algn="just" defTabSz="685681">
              <a:lnSpc>
                <a:spcPct val="114000"/>
              </a:lnSpc>
              <a:spcBef>
                <a:spcPts val="450"/>
              </a:spcBef>
              <a:buFont typeface="Wingdings" panose="05000000000000000000" pitchFamily="2" charset="2"/>
              <a:buChar char="§"/>
              <a:tabLst>
                <a:tab pos="205710" algn="l"/>
                <a:tab pos="207029" algn="l"/>
              </a:tabLst>
            </a:pPr>
            <a:r>
              <a:rPr lang="en-IN" sz="1900" dirty="0">
                <a:solidFill>
                  <a:srgbClr val="0000CC"/>
                </a:solidFill>
                <a:ea typeface="+mn-ea"/>
              </a:rPr>
              <a:t>T</a:t>
            </a:r>
            <a:r>
              <a:rPr sz="1900" dirty="0">
                <a:solidFill>
                  <a:srgbClr val="0000CC"/>
                </a:solidFill>
                <a:ea typeface="+mn-ea"/>
              </a:rPr>
              <a:t>o feed and fill 1045 Nos. of tanks / Ponds (32 Nos. of WRD tanks, 42 Nos of Union tanks and 971 Nos of village ponds)</a:t>
            </a:r>
            <a:r>
              <a:rPr lang="en-US" sz="1900" dirty="0">
                <a:solidFill>
                  <a:srgbClr val="0000CC"/>
                </a:solidFill>
                <a:ea typeface="+mn-ea"/>
              </a:rPr>
              <a:t>.</a:t>
            </a:r>
          </a:p>
          <a:p>
            <a:pPr marL="257132" indent="-257132" algn="just" defTabSz="685681">
              <a:lnSpc>
                <a:spcPct val="114000"/>
              </a:lnSpc>
              <a:spcBef>
                <a:spcPts val="450"/>
              </a:spcBef>
              <a:buFont typeface="Wingdings" panose="05000000000000000000" pitchFamily="2" charset="2"/>
              <a:buChar char="§"/>
              <a:tabLst>
                <a:tab pos="205710" algn="l"/>
                <a:tab pos="207029" algn="l"/>
              </a:tabLst>
            </a:pPr>
            <a:r>
              <a:rPr lang="en-IN" sz="1900" dirty="0">
                <a:solidFill>
                  <a:srgbClr val="0000CC"/>
                </a:solidFill>
                <a:ea typeface="+mn-ea"/>
              </a:rPr>
              <a:t>T</a:t>
            </a:r>
            <a:r>
              <a:rPr sz="1900" dirty="0">
                <a:solidFill>
                  <a:srgbClr val="0000CC"/>
                </a:solidFill>
                <a:ea typeface="+mn-ea"/>
              </a:rPr>
              <a:t>o benefit the drought prone and ground water depleted areas </a:t>
            </a:r>
            <a:r>
              <a:rPr lang="en-IN" altLang="en-US" sz="1900" dirty="0">
                <a:solidFill>
                  <a:srgbClr val="0000CC"/>
                </a:solidFill>
                <a:ea typeface="+mn-ea"/>
              </a:rPr>
              <a:t>(Critical:1 &amp; Over-exploited:12) </a:t>
            </a:r>
            <a:r>
              <a:rPr sz="1900" dirty="0">
                <a:solidFill>
                  <a:srgbClr val="0000CC"/>
                </a:solidFill>
                <a:ea typeface="+mn-ea"/>
              </a:rPr>
              <a:t>of </a:t>
            </a:r>
            <a:r>
              <a:rPr lang="en-US" sz="1900" dirty="0">
                <a:solidFill>
                  <a:srgbClr val="0000CC"/>
                </a:solidFill>
                <a:ea typeface="+mn-ea"/>
              </a:rPr>
              <a:t>Erode (</a:t>
            </a:r>
            <a:r>
              <a:rPr lang="en-US" altLang="en-US" sz="1900" dirty="0" err="1">
                <a:solidFill>
                  <a:srgbClr val="0000CC"/>
                </a:solidFill>
                <a:ea typeface="+mn-ea"/>
              </a:rPr>
              <a:t>Perundurai</a:t>
            </a:r>
            <a:r>
              <a:rPr lang="en-US" altLang="en-US" sz="1900" dirty="0">
                <a:solidFill>
                  <a:srgbClr val="0000CC"/>
                </a:solidFill>
                <a:ea typeface="+mn-ea"/>
              </a:rPr>
              <a:t>, </a:t>
            </a:r>
            <a:r>
              <a:rPr lang="en-US" altLang="en-US" sz="1900" dirty="0" err="1">
                <a:solidFill>
                  <a:srgbClr val="0000CC"/>
                </a:solidFill>
                <a:ea typeface="+mn-ea"/>
              </a:rPr>
              <a:t>Chennimalai</a:t>
            </a:r>
            <a:r>
              <a:rPr lang="en-US" altLang="en-US" sz="1900" dirty="0">
                <a:solidFill>
                  <a:srgbClr val="0000CC"/>
                </a:solidFill>
                <a:ea typeface="+mn-ea"/>
              </a:rPr>
              <a:t>, </a:t>
            </a:r>
            <a:r>
              <a:rPr lang="en-US" altLang="en-US" sz="1900" dirty="0" err="1">
                <a:solidFill>
                  <a:srgbClr val="0000CC"/>
                </a:solidFill>
                <a:ea typeface="+mn-ea"/>
              </a:rPr>
              <a:t>Nambiyur</a:t>
            </a:r>
            <a:r>
              <a:rPr lang="en-US" altLang="en-US" sz="1900" dirty="0">
                <a:solidFill>
                  <a:srgbClr val="0000CC"/>
                </a:solidFill>
                <a:ea typeface="+mn-ea"/>
              </a:rPr>
              <a:t>, Gobi,  </a:t>
            </a:r>
            <a:r>
              <a:rPr lang="en-US" altLang="en-US" sz="1900" dirty="0" err="1">
                <a:solidFill>
                  <a:srgbClr val="0000CC"/>
                </a:solidFill>
                <a:ea typeface="+mn-ea"/>
              </a:rPr>
              <a:t>Bhavanisagar</a:t>
            </a:r>
            <a:r>
              <a:rPr lang="en-US" altLang="en-US" sz="1900" dirty="0">
                <a:solidFill>
                  <a:srgbClr val="0000CC"/>
                </a:solidFill>
                <a:ea typeface="+mn-ea"/>
              </a:rPr>
              <a:t> blocks)</a:t>
            </a:r>
            <a:r>
              <a:rPr sz="1900" dirty="0">
                <a:solidFill>
                  <a:srgbClr val="0000CC"/>
                </a:solidFill>
                <a:ea typeface="+mn-ea"/>
              </a:rPr>
              <a:t>, </a:t>
            </a:r>
            <a:r>
              <a:rPr sz="1900" dirty="0" err="1">
                <a:solidFill>
                  <a:srgbClr val="0000CC"/>
                </a:solidFill>
                <a:ea typeface="+mn-ea"/>
              </a:rPr>
              <a:t>Tiruppur</a:t>
            </a:r>
            <a:r>
              <a:rPr lang="en-IN" sz="1900" dirty="0">
                <a:solidFill>
                  <a:srgbClr val="0000CC"/>
                </a:solidFill>
                <a:ea typeface="+mn-ea"/>
              </a:rPr>
              <a:t> (</a:t>
            </a:r>
            <a:r>
              <a:rPr lang="en-US" altLang="en-US" sz="1900" dirty="0" err="1">
                <a:solidFill>
                  <a:srgbClr val="0000CC"/>
                </a:solidFill>
                <a:ea typeface="+mn-ea"/>
              </a:rPr>
              <a:t>Uthukuli</a:t>
            </a:r>
            <a:r>
              <a:rPr lang="en-US" altLang="en-US" sz="1900" dirty="0">
                <a:solidFill>
                  <a:srgbClr val="0000CC"/>
                </a:solidFill>
                <a:ea typeface="+mn-ea"/>
              </a:rPr>
              <a:t>, Avinashi, Tiruppur blocks)</a:t>
            </a:r>
            <a:r>
              <a:rPr sz="1900" dirty="0">
                <a:solidFill>
                  <a:srgbClr val="0000CC"/>
                </a:solidFill>
                <a:ea typeface="+mn-ea"/>
              </a:rPr>
              <a:t> and </a:t>
            </a:r>
            <a:r>
              <a:rPr lang="en-US" sz="1900" dirty="0">
                <a:solidFill>
                  <a:srgbClr val="0000CC"/>
                </a:solidFill>
                <a:ea typeface="+mn-ea"/>
              </a:rPr>
              <a:t>Coimbatore </a:t>
            </a:r>
            <a:r>
              <a:rPr sz="1900" dirty="0">
                <a:solidFill>
                  <a:srgbClr val="0000CC"/>
                </a:solidFill>
                <a:ea typeface="+mn-ea"/>
              </a:rPr>
              <a:t>Districts</a:t>
            </a:r>
            <a:r>
              <a:rPr lang="en-IN" sz="1900" dirty="0">
                <a:solidFill>
                  <a:srgbClr val="0000CC"/>
                </a:solidFill>
                <a:ea typeface="+mn-ea"/>
              </a:rPr>
              <a:t> (</a:t>
            </a:r>
            <a:r>
              <a:rPr lang="en-IN" altLang="en-US" sz="1900" dirty="0" err="1">
                <a:solidFill>
                  <a:srgbClr val="0000CC"/>
                </a:solidFill>
                <a:ea typeface="+mn-ea"/>
              </a:rPr>
              <a:t>Annur</a:t>
            </a:r>
            <a:r>
              <a:rPr lang="en-IN" altLang="en-US" sz="1900" dirty="0">
                <a:solidFill>
                  <a:srgbClr val="0000CC"/>
                </a:solidFill>
                <a:ea typeface="+mn-ea"/>
              </a:rPr>
              <a:t>,  </a:t>
            </a:r>
            <a:r>
              <a:rPr lang="en-IN" altLang="en-US" sz="1900" dirty="0" err="1">
                <a:solidFill>
                  <a:srgbClr val="0000CC"/>
                </a:solidFill>
                <a:ea typeface="+mn-ea"/>
              </a:rPr>
              <a:t>Sulur</a:t>
            </a:r>
            <a:r>
              <a:rPr lang="en-IN" altLang="en-US" sz="1900" dirty="0">
                <a:solidFill>
                  <a:srgbClr val="0000CC"/>
                </a:solidFill>
                <a:ea typeface="+mn-ea"/>
              </a:rPr>
              <a:t>, Sarkar </a:t>
            </a:r>
            <a:r>
              <a:rPr lang="en-IN" altLang="en-US" sz="1900" dirty="0" err="1">
                <a:solidFill>
                  <a:srgbClr val="0000CC"/>
                </a:solidFill>
                <a:ea typeface="+mn-ea"/>
              </a:rPr>
              <a:t>Samakulam</a:t>
            </a:r>
            <a:r>
              <a:rPr lang="en-IN" altLang="en-US" sz="1900" dirty="0">
                <a:solidFill>
                  <a:srgbClr val="0000CC"/>
                </a:solidFill>
                <a:ea typeface="+mn-ea"/>
              </a:rPr>
              <a:t>, </a:t>
            </a:r>
            <a:r>
              <a:rPr lang="en-IN" altLang="en-US" sz="1900" dirty="0" err="1">
                <a:solidFill>
                  <a:srgbClr val="0000CC"/>
                </a:solidFill>
                <a:ea typeface="+mn-ea"/>
              </a:rPr>
              <a:t>Periyanaickenpalayam</a:t>
            </a:r>
            <a:r>
              <a:rPr lang="en-IN" altLang="en-US" sz="1900" dirty="0">
                <a:solidFill>
                  <a:srgbClr val="0000CC"/>
                </a:solidFill>
                <a:ea typeface="+mn-ea"/>
              </a:rPr>
              <a:t>  and </a:t>
            </a:r>
            <a:r>
              <a:rPr lang="en-IN" altLang="en-US" sz="1900" dirty="0" err="1">
                <a:solidFill>
                  <a:srgbClr val="0000CC"/>
                </a:solidFill>
                <a:ea typeface="+mn-ea"/>
              </a:rPr>
              <a:t>Karamadai</a:t>
            </a:r>
            <a:r>
              <a:rPr lang="en-US" altLang="en-US" sz="1900" dirty="0">
                <a:solidFill>
                  <a:srgbClr val="0000CC"/>
                </a:solidFill>
                <a:ea typeface="+mn-ea"/>
              </a:rPr>
              <a:t> blocks</a:t>
            </a:r>
            <a:r>
              <a:rPr lang="en-IN" sz="1900" dirty="0">
                <a:solidFill>
                  <a:srgbClr val="0000CC"/>
                </a:solidFill>
                <a:ea typeface="+mn-ea"/>
              </a:rPr>
              <a:t>)</a:t>
            </a:r>
            <a:r>
              <a:rPr sz="1900" dirty="0">
                <a:solidFill>
                  <a:srgbClr val="0000CC"/>
                </a:solidFill>
                <a:ea typeface="+mn-ea"/>
              </a:rPr>
              <a:t> for the benefit of an irrigable area of 24,468 acres.</a:t>
            </a:r>
            <a:endParaRPr lang="en-IN" sz="1900" dirty="0">
              <a:solidFill>
                <a:srgbClr val="0000CC"/>
              </a:solidFill>
              <a:ea typeface="+mn-ea"/>
            </a:endParaRPr>
          </a:p>
          <a:p>
            <a:pPr marL="257132" indent="-257132" defTabSz="685681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IN" sz="1900" dirty="0">
                <a:solidFill>
                  <a:srgbClr val="0000CC"/>
                </a:solidFill>
                <a:ea typeface="+mn-ea"/>
              </a:rPr>
              <a:t>6 Pump Houses have been constructed with erection of 46 Vertical Turbine Pumps and 1065 km length of pipe laid.</a:t>
            </a:r>
          </a:p>
          <a:p>
            <a:pPr marL="257132" indent="-257132" defTabSz="685681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IN" sz="1900" dirty="0" smtClean="0">
                <a:solidFill>
                  <a:srgbClr val="0000CC"/>
                </a:solidFill>
                <a:ea typeface="+mn-ea"/>
              </a:rPr>
              <a:t>159.27 </a:t>
            </a:r>
            <a:r>
              <a:rPr lang="en-IN" sz="1900" dirty="0" err="1">
                <a:solidFill>
                  <a:srgbClr val="0000CC"/>
                </a:solidFill>
                <a:ea typeface="+mn-ea"/>
              </a:rPr>
              <a:t>Mcft</a:t>
            </a:r>
            <a:r>
              <a:rPr lang="en-IN" sz="1900" dirty="0">
                <a:solidFill>
                  <a:srgbClr val="0000CC"/>
                </a:solidFill>
                <a:ea typeface="+mn-ea"/>
              </a:rPr>
              <a:t> of water has been pumped from 17.08.2024 to </a:t>
            </a:r>
            <a:r>
              <a:rPr lang="en-IN" sz="1900" dirty="0" smtClean="0">
                <a:solidFill>
                  <a:srgbClr val="0000CC"/>
                </a:solidFill>
                <a:ea typeface="+mn-ea"/>
              </a:rPr>
              <a:t>18.09.2024</a:t>
            </a:r>
            <a:endParaRPr lang="en-IN" sz="1900" dirty="0">
              <a:solidFill>
                <a:srgbClr val="0000CC"/>
              </a:solidFill>
              <a:ea typeface="+mn-e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IN" smtClean="0">
                <a:solidFill>
                  <a:srgbClr val="595959"/>
                </a:solidFill>
              </a:rPr>
              <a:pPr/>
              <a:t>5</a:t>
            </a:fld>
            <a:endParaRPr lang="en-IN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4741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map of a field&#10;&#10;Description automatically generated with medium confidence">
            <a:extLst>
              <a:ext uri="{FF2B5EF4-FFF2-40B4-BE49-F238E27FC236}">
                <a16:creationId xmlns="" xmlns:a16="http://schemas.microsoft.com/office/drawing/2014/main" id="{F50FE5AE-D9A4-AE60-2CF5-B70C676C45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793" y="208539"/>
            <a:ext cx="8637565" cy="4334893"/>
          </a:xfrm>
        </p:spPr>
      </p:pic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D4337ADE-1C09-E85B-035A-045D47334F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85642839"/>
              </p:ext>
            </p:extLst>
          </p:nvPr>
        </p:nvGraphicFramePr>
        <p:xfrm>
          <a:off x="5187314" y="3175436"/>
          <a:ext cx="3537595" cy="12346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5471">
                  <a:extLst>
                    <a:ext uri="{9D8B030D-6E8A-4147-A177-3AD203B41FA5}">
                      <a16:colId xmlns="" xmlns:a16="http://schemas.microsoft.com/office/drawing/2014/main" val="752852782"/>
                    </a:ext>
                  </a:extLst>
                </a:gridCol>
                <a:gridCol w="1902124">
                  <a:extLst>
                    <a:ext uri="{9D8B030D-6E8A-4147-A177-3AD203B41FA5}">
                      <a16:colId xmlns="" xmlns:a16="http://schemas.microsoft.com/office/drawing/2014/main" val="3528187603"/>
                    </a:ext>
                  </a:extLst>
                </a:gridCol>
              </a:tblGrid>
              <a:tr h="23754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WRD Tanks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65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32 Nos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65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32847188"/>
                  </a:ext>
                </a:extLst>
              </a:tr>
              <a:tr h="23754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Union Tanks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65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42 Nos.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65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56708673"/>
                  </a:ext>
                </a:extLst>
              </a:tr>
              <a:tr h="23754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Ponds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65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971 Nos.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65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87315948"/>
                  </a:ext>
                </a:extLst>
              </a:tr>
              <a:tr h="23754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Total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65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1,045 Nos.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65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73939174"/>
                  </a:ext>
                </a:extLst>
              </a:tr>
              <a:tr h="28447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Quantity</a:t>
                      </a:r>
                      <a:endParaRPr lang="en-US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65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1,500 </a:t>
                      </a:r>
                      <a:r>
                        <a:rPr lang="en-US" sz="1100" b="1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Mcft</a:t>
                      </a:r>
                      <a:endParaRPr lang="en-US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659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92310880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IN" smtClean="0"/>
              <a:pPr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37113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water flowing into a dam&#10;&#10;Description automatically generated">
            <a:extLst>
              <a:ext uri="{FF2B5EF4-FFF2-40B4-BE49-F238E27FC236}">
                <a16:creationId xmlns="" xmlns:a16="http://schemas.microsoft.com/office/drawing/2014/main" id="{19CA6EF6-6252-E3DE-4D24-90F2BDB181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435" y="186243"/>
            <a:ext cx="8699340" cy="47195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1C5E9CB-8A88-468E-6005-1F770C8DF3D5}"/>
              </a:ext>
            </a:extLst>
          </p:cNvPr>
          <p:cNvSpPr txBox="1"/>
          <p:nvPr/>
        </p:nvSpPr>
        <p:spPr>
          <a:xfrm>
            <a:off x="439445" y="4594144"/>
            <a:ext cx="8540441" cy="307762"/>
          </a:xfrm>
          <a:prstGeom prst="rect">
            <a:avLst/>
          </a:prstGeom>
          <a:noFill/>
        </p:spPr>
        <p:txBody>
          <a:bodyPr wrap="square" lIns="91426" tIns="45713" rIns="91426" bIns="45713">
            <a:spAutoFit/>
          </a:bodyPr>
          <a:lstStyle/>
          <a:p>
            <a:pPr marL="1270" algn="ctr">
              <a:spcBef>
                <a:spcPts val="660"/>
              </a:spcBef>
            </a:pPr>
            <a:r>
              <a:rPr lang="en-US" b="1" spc="-5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Forebay  Sump @ Pump House 2 - </a:t>
            </a:r>
            <a:r>
              <a:rPr lang="en-US" b="1" spc="-5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Nallagoundenpalayam</a:t>
            </a:r>
            <a:endParaRPr lang="en-IN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25000" lnSpcReduction="20000"/>
          </a:bodyPr>
          <a:lstStyle/>
          <a:p>
            <a:fld id="{EFBBC35B-8DBF-4DD7-81F9-CB28D9474FC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3494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machine in a field&#10;&#10;Description automatically generated">
            <a:extLst>
              <a:ext uri="{FF2B5EF4-FFF2-40B4-BE49-F238E27FC236}">
                <a16:creationId xmlns="" xmlns:a16="http://schemas.microsoft.com/office/drawing/2014/main" id="{67484D21-8451-C3DE-4256-FD3E7F08A41B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21" r="8821"/>
          <a:stretch>
            <a:fillRect/>
          </a:stretch>
        </p:blipFill>
        <p:spPr>
          <a:xfrm>
            <a:off x="4821284" y="2525350"/>
            <a:ext cx="4212000" cy="20446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Placeholder 17" descr="A water pump near a body of water&#10;&#10;Description automatically generated">
            <a:extLst>
              <a:ext uri="{FF2B5EF4-FFF2-40B4-BE49-F238E27FC236}">
                <a16:creationId xmlns="" xmlns:a16="http://schemas.microsoft.com/office/drawing/2014/main" id="{489B62B7-76D5-2D06-E3C7-56CDAB44CD1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63" r="8863"/>
          <a:stretch>
            <a:fillRect/>
          </a:stretch>
        </p:blipFill>
        <p:spPr>
          <a:xfrm>
            <a:off x="4821284" y="288994"/>
            <a:ext cx="4212000" cy="2044643"/>
          </a:xfrm>
          <a:noFill/>
        </p:spPr>
      </p:pic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713115A9-4242-02B3-0DB1-9A93C24173B5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pic>
        <p:nvPicPr>
          <p:cNvPr id="17" name="Picture Placeholder 16" descr="A water pump with a box&#10;&#10;Description automatically generated">
            <a:extLst>
              <a:ext uri="{FF2B5EF4-FFF2-40B4-BE49-F238E27FC236}">
                <a16:creationId xmlns="" xmlns:a16="http://schemas.microsoft.com/office/drawing/2014/main" id="{E8493813-1F21-4D33-8DA1-98B2818D22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21" r="8821"/>
          <a:stretch>
            <a:fillRect/>
          </a:stretch>
        </p:blipFill>
        <p:spPr>
          <a:xfrm>
            <a:off x="251687" y="329011"/>
            <a:ext cx="4212000" cy="2004614"/>
          </a:xfrm>
          <a:prstGeom prst="rect">
            <a:avLst/>
          </a:prstGeom>
          <a:noFill/>
        </p:spPr>
      </p:pic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6DD6FFF6-C217-A447-4B56-AED75B67D6B3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pic>
        <p:nvPicPr>
          <p:cNvPr id="16" name="Picture Placeholder 15" descr="A white box with a pipe in a concrete base next to a pond&#10;&#10;Description automatically generated">
            <a:extLst>
              <a:ext uri="{FF2B5EF4-FFF2-40B4-BE49-F238E27FC236}">
                <a16:creationId xmlns="" xmlns:a16="http://schemas.microsoft.com/office/drawing/2014/main" id="{324EDA1F-EEBD-FBA0-C431-AA8C9C914C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41" r="8841"/>
          <a:stretch/>
        </p:blipFill>
        <p:spPr>
          <a:xfrm>
            <a:off x="251687" y="2525338"/>
            <a:ext cx="4212000" cy="2004614"/>
          </a:xfrm>
          <a:prstGeom prst="rect">
            <a:avLst/>
          </a:prstGeom>
          <a:noFill/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90EAB07-E8A7-124B-9EBF-83755BE55446}"/>
              </a:ext>
            </a:extLst>
          </p:cNvPr>
          <p:cNvSpPr txBox="1"/>
          <p:nvPr/>
        </p:nvSpPr>
        <p:spPr>
          <a:xfrm>
            <a:off x="1368352" y="2121014"/>
            <a:ext cx="2769936" cy="261596"/>
          </a:xfrm>
          <a:prstGeom prst="rect">
            <a:avLst/>
          </a:prstGeom>
          <a:noFill/>
        </p:spPr>
        <p:txBody>
          <a:bodyPr lIns="91426" tIns="45713" rIns="91426" bIns="45713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just" eaLnBrk="1" fontAlgn="auto" hangingPunct="1">
              <a:defRPr sz="1100" b="1">
                <a:solidFill>
                  <a:srgbClr val="FFFF00"/>
                </a:solidFill>
                <a:latin typeface="+mj-lt"/>
                <a:ea typeface="Verdana" panose="020B0604030504040204" pitchFamily="34" charset="0"/>
                <a:cs typeface="TAU-Marutham" pitchFamily="34" charset="0"/>
              </a:defRPr>
            </a:lvl1pPr>
          </a:lstStyle>
          <a:p>
            <a:r>
              <a:rPr lang="en-US" dirty="0"/>
              <a:t> Pond ID : 0270EGB411VP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57980A5-B577-39D1-37C4-21C4D72CCBE1}"/>
              </a:ext>
            </a:extLst>
          </p:cNvPr>
          <p:cNvSpPr txBox="1"/>
          <p:nvPr/>
        </p:nvSpPr>
        <p:spPr>
          <a:xfrm>
            <a:off x="6122377" y="2136836"/>
            <a:ext cx="2769936" cy="261596"/>
          </a:xfrm>
          <a:prstGeom prst="rect">
            <a:avLst/>
          </a:prstGeom>
          <a:noFill/>
        </p:spPr>
        <p:txBody>
          <a:bodyPr lIns="91426" tIns="45713" rIns="91426" bIns="45713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just" eaLnBrk="1" fontAlgn="auto" hangingPunct="1">
              <a:defRPr sz="1100" b="1">
                <a:solidFill>
                  <a:srgbClr val="FFFF00"/>
                </a:solidFill>
                <a:latin typeface="+mj-lt"/>
                <a:ea typeface="Verdana" panose="020B0604030504040204" pitchFamily="34" charset="0"/>
                <a:cs typeface="TAU-Marutham" pitchFamily="34" charset="0"/>
              </a:defRPr>
            </a:lvl1pPr>
          </a:lstStyle>
          <a:p>
            <a:r>
              <a:rPr lang="en-US" dirty="0"/>
              <a:t>  Pond ID : 0091TUK409VP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E2F00DD-8586-0FB1-38ED-1CD1B56A71BD}"/>
              </a:ext>
            </a:extLst>
          </p:cNvPr>
          <p:cNvSpPr txBox="1"/>
          <p:nvPr/>
        </p:nvSpPr>
        <p:spPr>
          <a:xfrm>
            <a:off x="1244363" y="4326228"/>
            <a:ext cx="2769936" cy="261596"/>
          </a:xfrm>
          <a:prstGeom prst="rect">
            <a:avLst/>
          </a:prstGeom>
          <a:noFill/>
        </p:spPr>
        <p:txBody>
          <a:bodyPr lIns="91426" tIns="45713" rIns="91426" bIns="45713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just" eaLnBrk="1" fontAlgn="auto" hangingPunct="1">
              <a:defRPr sz="1100" b="1">
                <a:solidFill>
                  <a:srgbClr val="FFFF00"/>
                </a:solidFill>
                <a:latin typeface="+mj-lt"/>
                <a:ea typeface="Verdana" panose="020B0604030504040204" pitchFamily="34" charset="0"/>
                <a:cs typeface="TAU-Marutham" pitchFamily="34" charset="0"/>
              </a:defRPr>
            </a:lvl1pPr>
          </a:lstStyle>
          <a:p>
            <a:r>
              <a:rPr lang="en-US" dirty="0"/>
              <a:t>   Pond ID : 0242ENB411VP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33D0081-226E-A271-BCED-268432B80D0E}"/>
              </a:ext>
            </a:extLst>
          </p:cNvPr>
          <p:cNvSpPr txBox="1"/>
          <p:nvPr/>
        </p:nvSpPr>
        <p:spPr>
          <a:xfrm>
            <a:off x="6122377" y="4370342"/>
            <a:ext cx="2769936" cy="261596"/>
          </a:xfrm>
          <a:prstGeom prst="rect">
            <a:avLst/>
          </a:prstGeom>
          <a:noFill/>
        </p:spPr>
        <p:txBody>
          <a:bodyPr lIns="91426" tIns="45713" rIns="91426" bIns="45713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just" eaLnBrk="1" fontAlgn="auto" hangingPunct="1">
              <a:defRPr sz="1100" b="1">
                <a:solidFill>
                  <a:srgbClr val="FFFF00"/>
                </a:solidFill>
                <a:latin typeface="+mj-lt"/>
                <a:ea typeface="Verdana" panose="020B0604030504040204" pitchFamily="34" charset="0"/>
                <a:cs typeface="TAU-Marutham" pitchFamily="34" charset="0"/>
              </a:defRPr>
            </a:lvl1pPr>
          </a:lstStyle>
          <a:p>
            <a:r>
              <a:rPr lang="en-US" dirty="0"/>
              <a:t> Pond ID : 0093EPD409VP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FBBC35B-8DBF-4DD7-81F9-CB28D9474FCA}" type="slidenum">
              <a:rPr lang="en-US" sz="800" smtClean="0"/>
              <a:pPr/>
              <a:t>8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xmlns="" val="195248633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2743</TotalTime>
  <Words>378</Words>
  <Application>Microsoft Office PowerPoint</Application>
  <PresentationFormat>On-screen Show (16:9)</PresentationFormat>
  <Paragraphs>70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Simple Light</vt:lpstr>
      <vt:lpstr>6_Office Theme</vt:lpstr>
      <vt:lpstr>1_Simple Light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ANNOUNCEMENTS</dc:title>
  <dc:creator>S7 E3</dc:creator>
  <cp:lastModifiedBy>AE</cp:lastModifiedBy>
  <cp:revision>585</cp:revision>
  <cp:lastPrinted>2024-09-20T07:26:04Z</cp:lastPrinted>
  <dcterms:modified xsi:type="dcterms:W3CDTF">2024-09-24T12:27:07Z</dcterms:modified>
</cp:coreProperties>
</file>