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956" r:id="rId2"/>
    <p:sldId id="921" r:id="rId3"/>
    <p:sldId id="808" r:id="rId4"/>
    <p:sldId id="924" r:id="rId5"/>
    <p:sldId id="925" r:id="rId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571"/>
            <a:ext cx="9144000" cy="707832"/>
          </a:xfr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IN" sz="2000" b="1" dirty="0" smtClean="0">
                <a:solidFill>
                  <a:srgbClr val="C00000"/>
                </a:solidFill>
                <a:latin typeface="Arial Black" pitchFamily="34" charset="0"/>
              </a:rPr>
              <a:t>Extension </a:t>
            </a:r>
            <a:r>
              <a:rPr lang="en-IN" sz="2000" b="1" dirty="0">
                <a:solidFill>
                  <a:srgbClr val="C00000"/>
                </a:solidFill>
                <a:latin typeface="Arial Black" pitchFamily="34" charset="0"/>
              </a:rPr>
              <a:t>, Renovation and Modernisation of Irrigation infrastructure Cauvery Sub Basin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09" y="650639"/>
            <a:ext cx="8764174" cy="4318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0813" y="4663447"/>
            <a:ext cx="3967090" cy="30776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586077" y="3976849"/>
            <a:ext cx="4276579" cy="830983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Out of 33 packages ,12 packages completed and 88% of  work completed in 21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packages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Administrative Sanction accorded for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Rs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. 224.80crore in G.O(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No.331 Public Works (W1) Dept., dated 28.12.2020 for 2 packages.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Administrative Sanction accorded for Rs.3159.20crore in G.O(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No.40 Public Works (W1) Dept., dated 08.02.2021 for 31 packages.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Revised Administrative Sanction accorded for Rs.3607.30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in G.O. (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No.13 WR.,(S2) Dept., dated 06.02.2024.</a:t>
            </a:r>
            <a:endParaRPr lang="en-IN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800080"/>
                </a:solidFill>
                <a:latin typeface="Arial" panose="020B0604020202020204" pitchFamily="34" charset="0"/>
              </a:rPr>
              <a:t>Components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:Regulators-275 , Head sluices-1205, Bed dam -16, inlet &amp; outlet-468, Syphon-103, Aqueducts-13, Retaining wall, River training wall &amp; RCC wall -39.49 km,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regrading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of channel -87.10 km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About 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3,54,147 acre of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ayacut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in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Thanjavur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Nagapattinam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Pudukkottai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Mayiladuthurai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and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Tiruvarur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Districts would be benefited.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Work commenced on 04.03.2022 and 88 % work completed. Proposed to complete the work on 30.06.2025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Expenditure incurred: Rs.2,932.07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endParaRPr lang="en-IN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17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90" y="3474974"/>
            <a:ext cx="4191000" cy="553984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just">
              <a:defRPr/>
            </a:pP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Grade  Wall at Cauvery River @ Mile 35/06+50 in </a:t>
            </a:r>
            <a:r>
              <a:rPr lang="en-US" sz="1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Kaduveli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 Village of </a:t>
            </a:r>
            <a:r>
              <a:rPr lang="en-US" sz="1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Thiruvaiyar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 Taluk in Thanjavur District </a:t>
            </a:r>
            <a:endParaRPr lang="en-IN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U-Marutham" pitchFamily="34" charset="0"/>
            </a:endParaRPr>
          </a:p>
        </p:txBody>
      </p:sp>
      <p:pic>
        <p:nvPicPr>
          <p:cNvPr id="17411" name="Picture 2" descr="C:\Users\System002\Downloads\WhatsApp Image 2024-08-13 at 8.05.0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466950"/>
            <a:ext cx="4495800" cy="23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System002\Downloads\WhatsApp Image 2024-08-14 at 10.58.58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"/>
            <a:ext cx="4610100" cy="24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0994" y="2481433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32501" y="4829176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After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6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31658" y="3249214"/>
            <a:ext cx="4199671" cy="6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300" b="1" dirty="0"/>
              <a:t>Regulator across </a:t>
            </a:r>
            <a:r>
              <a:rPr lang="en-US" altLang="en-US" sz="1300" b="1" dirty="0" err="1"/>
              <a:t>Nattar</a:t>
            </a:r>
            <a:r>
              <a:rPr lang="en-US" altLang="en-US" sz="1300" b="1" dirty="0"/>
              <a:t> river at LS 60/6+50 </a:t>
            </a:r>
            <a:r>
              <a:rPr lang="en-US" altLang="en-US" sz="1300" b="1" dirty="0" err="1"/>
              <a:t>Srinivasanallur</a:t>
            </a:r>
            <a:r>
              <a:rPr lang="en-US" altLang="en-US" sz="1300" b="1" dirty="0"/>
              <a:t> Village of </a:t>
            </a:r>
            <a:r>
              <a:rPr lang="en-US" altLang="en-US" sz="1300" b="1" dirty="0" err="1"/>
              <a:t>Kumbakonam</a:t>
            </a:r>
            <a:r>
              <a:rPr lang="en-US" altLang="en-US" sz="1300" b="1" dirty="0"/>
              <a:t> </a:t>
            </a:r>
            <a:r>
              <a:rPr lang="en-US" altLang="en-US" sz="1300" b="1" dirty="0" err="1"/>
              <a:t>Taluk</a:t>
            </a:r>
            <a:r>
              <a:rPr lang="en-US" altLang="en-US" sz="1300" b="1" dirty="0"/>
              <a:t> in </a:t>
            </a:r>
            <a:r>
              <a:rPr lang="en-US" altLang="en-US" sz="1300" b="1" dirty="0" err="1"/>
              <a:t>Thanjavur</a:t>
            </a:r>
            <a:r>
              <a:rPr lang="en-US" altLang="en-US" sz="1300" b="1" dirty="0"/>
              <a:t> District.</a:t>
            </a:r>
            <a:endParaRPr lang="en-IN" altLang="en-US" sz="1300" b="1" dirty="0"/>
          </a:p>
        </p:txBody>
      </p:sp>
      <p:pic>
        <p:nvPicPr>
          <p:cNvPr id="20483" name="Picture 84" descr="C:\Users\System002\Downloads\Bef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" y="1"/>
            <a:ext cx="4410686" cy="24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5" descr="C:\Users\System002\Downloads\IMG-20231114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330" y="2414727"/>
            <a:ext cx="4577743" cy="23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3837" y="2541985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6594" y="4788541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After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57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244</Words>
  <Application>Microsoft Office PowerPoint</Application>
  <PresentationFormat>On-screen Show (16:9)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Slide 1</vt:lpstr>
      <vt:lpstr>Extension , Renovation and Modernisation of Irrigation infrastructure Cauvery Sub Basin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2024-09-24T12:24:51Z</dcterms:modified>
</cp:coreProperties>
</file>