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3"/>
  </p:notesMasterIdLst>
  <p:handoutMasterIdLst>
    <p:handoutMasterId r:id="rId14"/>
  </p:handoutMasterIdLst>
  <p:sldIdLst>
    <p:sldId id="956" r:id="rId2"/>
    <p:sldId id="875" r:id="rId3"/>
    <p:sldId id="910" r:id="rId4"/>
    <p:sldId id="911" r:id="rId5"/>
    <p:sldId id="828" r:id="rId6"/>
    <p:sldId id="829" r:id="rId7"/>
    <p:sldId id="1000" r:id="rId8"/>
    <p:sldId id="831" r:id="rId9"/>
    <p:sldId id="836" r:id="rId10"/>
    <p:sldId id="1001" r:id="rId11"/>
    <p:sldId id="1002" r:id="rId12"/>
  </p:sldIdLst>
  <p:sldSz cx="9144000" cy="5143500" type="screen16x9"/>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00CC"/>
    <a:srgbClr val="800080"/>
    <a:srgbClr val="FF0000"/>
    <a:srgbClr val="006600"/>
    <a:srgbClr val="CCECFF"/>
    <a:srgbClr val="3399FF"/>
    <a:srgbClr val="33CC33"/>
    <a:srgbClr val="66CCFF"/>
    <a:srgbClr val="00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2CA502D5-720B-41B3-AE32-042808B06382}">
  <a:tblStyle styleId="{2CA502D5-720B-41B3-AE32-042808B0638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460E23A-47E5-4302-8268-F215B4C3CBD2}"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CAB2D85-B049-48A6-92C4-495F78FA2C8D}" styleName="Table_2">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CB390AE-16BA-4ED9-B44F-31E67AAD9875}" styleName="Table_3">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FE49BDB2-0FFA-4CA7-BDFA-E661BBCDB3F4}" styleName="Table_4">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DFD"/>
          </a:solidFill>
        </a:fill>
      </a:tcStyle>
    </a:wholeTbl>
    <a:band1H>
      <a:tcTxStyle/>
      <a:tcStyle>
        <a:tcBdr/>
        <a:fill>
          <a:solidFill>
            <a:srgbClr val="CDD8FB"/>
          </a:solidFill>
        </a:fill>
      </a:tcStyle>
    </a:band1H>
    <a:band2H>
      <a:tcTxStyle/>
      <a:tcStyle>
        <a:tcBdr/>
      </a:tcStyle>
    </a:band2H>
    <a:band1V>
      <a:tcTxStyle/>
      <a:tcStyle>
        <a:tcBdr/>
        <a:fill>
          <a:solidFill>
            <a:srgbClr val="CDD8F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CDE873EC-06E2-4966-A7EA-807F8884F583}" styleName="Table_5">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201" autoAdjust="0"/>
    <p:restoredTop sz="91931" autoAdjust="0"/>
  </p:normalViewPr>
  <p:slideViewPr>
    <p:cSldViewPr snapToGrid="0">
      <p:cViewPr>
        <p:scale>
          <a:sx n="100" d="100"/>
          <a:sy n="100" d="100"/>
        </p:scale>
        <p:origin x="-900" y="-198"/>
      </p:cViewPr>
      <p:guideLst>
        <p:guide orient="horz" pos="1620"/>
        <p:guide pos="2880"/>
      </p:guideLst>
    </p:cSldViewPr>
  </p:slideViewPr>
  <p:outlineViewPr>
    <p:cViewPr>
      <p:scale>
        <a:sx n="33" d="100"/>
        <a:sy n="33" d="100"/>
      </p:scale>
      <p:origin x="0" y="17088"/>
    </p:cViewPr>
  </p:outlineViewPr>
  <p:notesTextViewPr>
    <p:cViewPr>
      <p:scale>
        <a:sx n="1" d="1"/>
        <a:sy n="1" d="1"/>
      </p:scale>
      <p:origin x="0" y="0"/>
    </p:cViewPr>
  </p:notesTextViewPr>
  <p:sorterViewPr>
    <p:cViewPr>
      <p:scale>
        <a:sx n="180" d="100"/>
        <a:sy n="180" d="100"/>
      </p:scale>
      <p:origin x="0" y="1112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717" cy="48059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4142775" y="0"/>
            <a:ext cx="3170717" cy="480598"/>
          </a:xfrm>
          <a:prstGeom prst="rect">
            <a:avLst/>
          </a:prstGeom>
        </p:spPr>
        <p:txBody>
          <a:bodyPr vert="horz" lIns="91440" tIns="45720" rIns="91440" bIns="45720" rtlCol="0"/>
          <a:lstStyle>
            <a:lvl1pPr algn="r">
              <a:defRPr sz="1200"/>
            </a:lvl1pPr>
          </a:lstStyle>
          <a:p>
            <a:fld id="{4A369B84-8A1A-4E3C-A92A-9CE06F50A697}" type="datetimeFigureOut">
              <a:rPr lang="en-US" smtClean="0"/>
              <a:pPr/>
              <a:t>9/24/2024</a:t>
            </a:fld>
            <a:endParaRPr lang="en-IN"/>
          </a:p>
        </p:txBody>
      </p:sp>
      <p:sp>
        <p:nvSpPr>
          <p:cNvPr id="4" name="Footer Placeholder 3"/>
          <p:cNvSpPr>
            <a:spLocks noGrp="1"/>
          </p:cNvSpPr>
          <p:nvPr>
            <p:ph type="ftr" sz="quarter" idx="2"/>
          </p:nvPr>
        </p:nvSpPr>
        <p:spPr>
          <a:xfrm>
            <a:off x="0" y="9119068"/>
            <a:ext cx="3170717" cy="48059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4142775" y="9119068"/>
            <a:ext cx="3170717" cy="480597"/>
          </a:xfrm>
          <a:prstGeom prst="rect">
            <a:avLst/>
          </a:prstGeom>
        </p:spPr>
        <p:txBody>
          <a:bodyPr vert="horz" lIns="91440" tIns="45720" rIns="91440" bIns="45720" rtlCol="0" anchor="b"/>
          <a:lstStyle>
            <a:lvl1pPr algn="r">
              <a:defRPr sz="1200"/>
            </a:lvl1pPr>
          </a:lstStyle>
          <a:p>
            <a:fld id="{9E4360ED-2641-4ADE-8C8F-A5A3D1013F39}" type="slidenum">
              <a:rPr lang="en-IN" smtClean="0"/>
              <a:pPr/>
              <a:t>‹#›</a:t>
            </a:fld>
            <a:endParaRPr lang="en-IN"/>
          </a:p>
        </p:txBody>
      </p:sp>
    </p:spTree>
    <p:extLst>
      <p:ext uri="{BB962C8B-B14F-4D97-AF65-F5344CB8AC3E}">
        <p14:creationId xmlns:p14="http://schemas.microsoft.com/office/powerpoint/2010/main" xmlns="" val="84963405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3169699" cy="47940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844" y="1"/>
            <a:ext cx="3169699" cy="479403"/>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855" y="4560900"/>
            <a:ext cx="5851496" cy="43195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120156"/>
            <a:ext cx="3169699" cy="47940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844" y="9120156"/>
            <a:ext cx="3169699" cy="47940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N"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611797998"/>
      </p:ext>
    </p:extLst>
  </p:cSld>
  <p:clrMap bg1="lt1" tx1="dk1" bg2="dk2" tx2="lt2" accent1="accent1" accent2="accent2" accent3="accent3" accent4="accent4" accent5="accent5" accent6="accent6" hlink="hlink" folHlink="folHlink"/>
  <p:hf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N"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1</a:t>
            </a:fld>
            <a:endParaRPr lang="en-IN" sz="1200" b="0" i="0" u="none" strike="noStrike" cap="none">
              <a:solidFill>
                <a:schemeClr val="dk1"/>
              </a:solidFill>
              <a:latin typeface="Calibri"/>
              <a:ea typeface="Calibri"/>
              <a:cs typeface="Calibri"/>
              <a:sym typeface="Calibri"/>
            </a:endParaRPr>
          </a:p>
        </p:txBody>
      </p:sp>
      <p:sp>
        <p:nvSpPr>
          <p:cNvPr id="5" name="Header Placeholder 4"/>
          <p:cNvSpPr>
            <a:spLocks noGrp="1"/>
          </p:cNvSpPr>
          <p:nvPr>
            <p:ph type="hdr" idx="11"/>
          </p:nvPr>
        </p:nvSpPr>
        <p:spPr/>
        <p:txBody>
          <a:bodyPr/>
          <a:lstStyle/>
          <a:p>
            <a:endParaRPr lang="en-IN"/>
          </a:p>
        </p:txBody>
      </p:sp>
    </p:spTree>
    <p:extLst>
      <p:ext uri="{BB962C8B-B14F-4D97-AF65-F5344CB8AC3E}">
        <p14:creationId xmlns:p14="http://schemas.microsoft.com/office/powerpoint/2010/main" xmlns="" val="95716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8:notes"/>
          <p:cNvSpPr txBox="1">
            <a:spLocks noGrp="1"/>
          </p:cNvSpPr>
          <p:nvPr>
            <p:ph type="body" idx="1"/>
          </p:nvPr>
        </p:nvSpPr>
        <p:spPr>
          <a:xfrm>
            <a:off x="731853" y="4560899"/>
            <a:ext cx="5851679" cy="43194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8:notes"/>
          <p:cNvSpPr txBox="1">
            <a:spLocks noGrp="1"/>
          </p:cNvSpPr>
          <p:nvPr>
            <p:ph type="sldNum" idx="12"/>
          </p:nvPr>
        </p:nvSpPr>
        <p:spPr>
          <a:xfrm>
            <a:off x="4143843" y="9120156"/>
            <a:ext cx="3169672" cy="479351"/>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N"/>
              <a:pPr marL="0" lvl="0" indent="0" algn="r" rtl="0">
                <a:lnSpc>
                  <a:spcPct val="100000"/>
                </a:lnSpc>
                <a:spcBef>
                  <a:spcPts val="0"/>
                </a:spcBef>
                <a:spcAft>
                  <a:spcPts val="0"/>
                </a:spcAft>
                <a:buSzPts val="1400"/>
                <a:buNone/>
              </a:pPr>
              <a:t>5</a:t>
            </a:fld>
            <a:endParaRPr/>
          </a:p>
        </p:txBody>
      </p:sp>
      <p:sp>
        <p:nvSpPr>
          <p:cNvPr id="5" name="Header Placeholder 4"/>
          <p:cNvSpPr>
            <a:spLocks noGrp="1"/>
          </p:cNvSpPr>
          <p:nvPr>
            <p:ph type="hdr" idx="13"/>
          </p:nvPr>
        </p:nvSpPr>
        <p:spPr/>
        <p:txBody>
          <a:bodyPr/>
          <a:lstStyle/>
          <a:p>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8:notes"/>
          <p:cNvSpPr txBox="1">
            <a:spLocks noGrp="1"/>
          </p:cNvSpPr>
          <p:nvPr>
            <p:ph type="body" idx="1"/>
          </p:nvPr>
        </p:nvSpPr>
        <p:spPr>
          <a:xfrm>
            <a:off x="731853" y="4560899"/>
            <a:ext cx="5851679" cy="43194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8:notes"/>
          <p:cNvSpPr txBox="1">
            <a:spLocks noGrp="1"/>
          </p:cNvSpPr>
          <p:nvPr>
            <p:ph type="sldNum" idx="12"/>
          </p:nvPr>
        </p:nvSpPr>
        <p:spPr>
          <a:xfrm>
            <a:off x="4143843" y="9120156"/>
            <a:ext cx="3169672" cy="479351"/>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N"/>
              <a:pPr marL="0" lvl="0" indent="0" algn="r" rtl="0">
                <a:lnSpc>
                  <a:spcPct val="100000"/>
                </a:lnSpc>
                <a:spcBef>
                  <a:spcPts val="0"/>
                </a:spcBef>
                <a:spcAft>
                  <a:spcPts val="0"/>
                </a:spcAft>
                <a:buSzPts val="1400"/>
                <a:buNone/>
              </a:pPr>
              <a:t>6</a:t>
            </a:fld>
            <a:endParaRPr/>
          </a:p>
        </p:txBody>
      </p:sp>
      <p:sp>
        <p:nvSpPr>
          <p:cNvPr id="5" name="Header Placeholder 4"/>
          <p:cNvSpPr>
            <a:spLocks noGrp="1"/>
          </p:cNvSpPr>
          <p:nvPr>
            <p:ph type="hdr" idx="13"/>
          </p:nvPr>
        </p:nvSpPr>
        <p:spPr/>
        <p:txBody>
          <a:bodyPr/>
          <a:lstStyle/>
          <a:p>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idx="2"/>
          </p:nvPr>
        </p:nvSpPr>
        <p:spPr/>
        <p:txBody>
          <a:bodyPr/>
          <a:lstStyle/>
          <a:p>
            <a:endParaRPr lang="en-IN"/>
          </a:p>
        </p:txBody>
      </p:sp>
      <p:sp>
        <p:nvSpPr>
          <p:cNvPr id="5" name="Slide Number Placeholder 4"/>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N"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8</a:t>
            </a:fld>
            <a:endParaRPr lang="en-I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73347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75"/>
          </a:xfrm>
          <a:prstGeom prst="rect">
            <a:avLst/>
          </a:prstGeom>
          <a:noFill/>
          <a:ln>
            <a:noFill/>
          </a:ln>
        </p:spPr>
        <p:txBody>
          <a:bodyPr spcFirstLastPara="1" wrap="square" lIns="91411" tIns="91411" rIns="91411" bIns="91411"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6"/>
            <a:ext cx="8520600" cy="792675"/>
          </a:xfrm>
          <a:prstGeom prst="rect">
            <a:avLst/>
          </a:prstGeom>
          <a:noFill/>
          <a:ln>
            <a:noFill/>
          </a:ln>
        </p:spPr>
        <p:txBody>
          <a:bodyPr spcFirstLastPara="1" wrap="square" lIns="91411" tIns="91411" rIns="91411" bIns="91411"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2"/>
          <p:cNvSpPr txBox="1">
            <a:spLocks noGrp="1"/>
          </p:cNvSpPr>
          <p:nvPr>
            <p:ph type="body" idx="1"/>
          </p:nvPr>
        </p:nvSpPr>
        <p:spPr>
          <a:xfrm>
            <a:off x="311700" y="4230575"/>
            <a:ext cx="5998800" cy="605025"/>
          </a:xfrm>
          <a:prstGeom prst="rect">
            <a:avLst/>
          </a:prstGeom>
          <a:noFill/>
          <a:ln>
            <a:noFill/>
          </a:ln>
        </p:spPr>
        <p:txBody>
          <a:bodyPr spcFirstLastPara="1" wrap="square" lIns="91411" tIns="91411" rIns="91411" bIns="91411" anchor="ctr" anchorCtr="0">
            <a:normAutofit/>
          </a:bodyPr>
          <a:lstStyle>
            <a:lvl1pPr marL="457118" lvl="0" indent="-228558" algn="l">
              <a:lnSpc>
                <a:spcPct val="100000"/>
              </a:lnSpc>
              <a:spcBef>
                <a:spcPts val="0"/>
              </a:spcBef>
              <a:spcAft>
                <a:spcPts val="0"/>
              </a:spcAft>
              <a:buSzPts val="1800"/>
              <a:buNone/>
              <a:defRPr/>
            </a:lvl1pPr>
          </a:lstStyle>
          <a:p>
            <a:endParaRPr/>
          </a:p>
        </p:txBody>
      </p:sp>
      <p:sp>
        <p:nvSpPr>
          <p:cNvPr id="55" name="Google Shape;55;p12"/>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3"/>
          <p:cNvSpPr txBox="1">
            <a:spLocks noGrp="1"/>
          </p:cNvSpPr>
          <p:nvPr>
            <p:ph type="title" hasCustomPrompt="1"/>
          </p:nvPr>
        </p:nvSpPr>
        <p:spPr>
          <a:xfrm>
            <a:off x="311700" y="1106126"/>
            <a:ext cx="8520600" cy="1963575"/>
          </a:xfrm>
          <a:prstGeom prst="rect">
            <a:avLst/>
          </a:prstGeom>
          <a:noFill/>
          <a:ln>
            <a:noFill/>
          </a:ln>
        </p:spPr>
        <p:txBody>
          <a:bodyPr spcFirstLastPara="1" wrap="square" lIns="91411" tIns="91411" rIns="91411" bIns="91411"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8" name="Google Shape;58;p13"/>
          <p:cNvSpPr txBox="1">
            <a:spLocks noGrp="1"/>
          </p:cNvSpPr>
          <p:nvPr>
            <p:ph type="body" idx="1"/>
          </p:nvPr>
        </p:nvSpPr>
        <p:spPr>
          <a:xfrm>
            <a:off x="311700" y="3152225"/>
            <a:ext cx="8520600" cy="1300725"/>
          </a:xfrm>
          <a:prstGeom prst="rect">
            <a:avLst/>
          </a:prstGeom>
          <a:noFill/>
          <a:ln>
            <a:noFill/>
          </a:ln>
        </p:spPr>
        <p:txBody>
          <a:bodyPr spcFirstLastPara="1" wrap="square" lIns="91411" tIns="91411" rIns="91411" bIns="91411" anchor="t" anchorCtr="0">
            <a:normAutofit/>
          </a:bodyPr>
          <a:lstStyle>
            <a:lvl1pPr marL="457118" lvl="0" indent="-342839" algn="ctr">
              <a:lnSpc>
                <a:spcPct val="115000"/>
              </a:lnSpc>
              <a:spcBef>
                <a:spcPts val="0"/>
              </a:spcBef>
              <a:spcAft>
                <a:spcPts val="0"/>
              </a:spcAft>
              <a:buSzPts val="1800"/>
              <a:buChar char="●"/>
              <a:defRPr/>
            </a:lvl1pPr>
            <a:lvl2pPr marL="914243" lvl="1" indent="-317444" algn="ctr">
              <a:lnSpc>
                <a:spcPct val="115000"/>
              </a:lnSpc>
              <a:spcBef>
                <a:spcPts val="0"/>
              </a:spcBef>
              <a:spcAft>
                <a:spcPts val="0"/>
              </a:spcAft>
              <a:buSzPts val="1400"/>
              <a:buChar char="○"/>
              <a:defRPr/>
            </a:lvl2pPr>
            <a:lvl3pPr marL="1371362" lvl="2" indent="-317444" algn="ctr">
              <a:lnSpc>
                <a:spcPct val="115000"/>
              </a:lnSpc>
              <a:spcBef>
                <a:spcPts val="0"/>
              </a:spcBef>
              <a:spcAft>
                <a:spcPts val="0"/>
              </a:spcAft>
              <a:buSzPts val="1400"/>
              <a:buChar char="■"/>
              <a:defRPr/>
            </a:lvl3pPr>
            <a:lvl4pPr marL="1828484" lvl="3" indent="-317444" algn="ctr">
              <a:lnSpc>
                <a:spcPct val="115000"/>
              </a:lnSpc>
              <a:spcBef>
                <a:spcPts val="0"/>
              </a:spcBef>
              <a:spcAft>
                <a:spcPts val="0"/>
              </a:spcAft>
              <a:buSzPts val="1400"/>
              <a:buChar char="●"/>
              <a:defRPr/>
            </a:lvl4pPr>
            <a:lvl5pPr marL="2285601" lvl="4" indent="-317444" algn="ctr">
              <a:lnSpc>
                <a:spcPct val="115000"/>
              </a:lnSpc>
              <a:spcBef>
                <a:spcPts val="0"/>
              </a:spcBef>
              <a:spcAft>
                <a:spcPts val="0"/>
              </a:spcAft>
              <a:buSzPts val="1400"/>
              <a:buChar char="○"/>
              <a:defRPr/>
            </a:lvl5pPr>
            <a:lvl6pPr marL="2742719" lvl="5" indent="-317444" algn="ctr">
              <a:lnSpc>
                <a:spcPct val="115000"/>
              </a:lnSpc>
              <a:spcBef>
                <a:spcPts val="0"/>
              </a:spcBef>
              <a:spcAft>
                <a:spcPts val="0"/>
              </a:spcAft>
              <a:buSzPts val="1400"/>
              <a:buChar char="■"/>
              <a:defRPr/>
            </a:lvl6pPr>
            <a:lvl7pPr marL="3199840" lvl="6" indent="-317444" algn="ctr">
              <a:lnSpc>
                <a:spcPct val="115000"/>
              </a:lnSpc>
              <a:spcBef>
                <a:spcPts val="0"/>
              </a:spcBef>
              <a:spcAft>
                <a:spcPts val="0"/>
              </a:spcAft>
              <a:buSzPts val="1400"/>
              <a:buChar char="●"/>
              <a:defRPr/>
            </a:lvl7pPr>
            <a:lvl8pPr marL="3656960" lvl="7" indent="-317444" algn="ctr">
              <a:lnSpc>
                <a:spcPct val="115000"/>
              </a:lnSpc>
              <a:spcBef>
                <a:spcPts val="0"/>
              </a:spcBef>
              <a:spcAft>
                <a:spcPts val="0"/>
              </a:spcAft>
              <a:buSzPts val="1400"/>
              <a:buChar char="○"/>
              <a:defRPr/>
            </a:lvl8pPr>
            <a:lvl9pPr marL="4114085" lvl="8" indent="-317444" algn="ctr">
              <a:lnSpc>
                <a:spcPct val="115000"/>
              </a:lnSpc>
              <a:spcBef>
                <a:spcPts val="0"/>
              </a:spcBef>
              <a:spcAft>
                <a:spcPts val="0"/>
              </a:spcAft>
              <a:buSzPts val="1400"/>
              <a:buChar char="■"/>
              <a:defRPr/>
            </a:lvl9pPr>
          </a:lstStyle>
          <a:p>
            <a:endParaRPr/>
          </a:p>
        </p:txBody>
      </p:sp>
      <p:sp>
        <p:nvSpPr>
          <p:cNvPr id="59" name="Google Shape;59;p13"/>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column text 2">
  <p:cSld name="One-column text 2">
    <p:spTree>
      <p:nvGrpSpPr>
        <p:cNvPr id="1" name="Shape 270"/>
        <p:cNvGrpSpPr/>
        <p:nvPr/>
      </p:nvGrpSpPr>
      <p:grpSpPr>
        <a:xfrm>
          <a:off x="0" y="0"/>
          <a:ext cx="0" cy="0"/>
          <a:chOff x="0" y="0"/>
          <a:chExt cx="0" cy="0"/>
        </a:xfrm>
      </p:grpSpPr>
      <p:sp>
        <p:nvSpPr>
          <p:cNvPr id="271" name="Google Shape;271;p58"/>
          <p:cNvSpPr txBox="1">
            <a:spLocks noGrp="1"/>
          </p:cNvSpPr>
          <p:nvPr>
            <p:ph type="title"/>
          </p:nvPr>
        </p:nvSpPr>
        <p:spPr>
          <a:xfrm>
            <a:off x="567600" y="159000"/>
            <a:ext cx="8237100" cy="588000"/>
          </a:xfrm>
          <a:prstGeom prst="rect">
            <a:avLst/>
          </a:prstGeom>
          <a:noFill/>
          <a:ln>
            <a:noFill/>
          </a:ln>
        </p:spPr>
        <p:txBody>
          <a:bodyPr spcFirstLastPara="1" wrap="square" lIns="91411" tIns="91411" rIns="91411" bIns="91411" anchor="ctr" anchorCtr="0">
            <a:noAutofit/>
          </a:bodyPr>
          <a:lstStyle>
            <a:lvl1pPr lvl="0" algn="just">
              <a:lnSpc>
                <a:spcPct val="100000"/>
              </a:lnSpc>
              <a:spcBef>
                <a:spcPts val="0"/>
              </a:spcBef>
              <a:spcAft>
                <a:spcPts val="0"/>
              </a:spcAft>
              <a:buClr>
                <a:srgbClr val="325D79"/>
              </a:buClr>
              <a:buSzPts val="3000"/>
              <a:buFont typeface="Montserrat"/>
              <a:buNone/>
              <a:defRPr sz="3000">
                <a:solidFill>
                  <a:srgbClr val="325D79"/>
                </a:solidFill>
                <a:latin typeface="Montserrat"/>
                <a:ea typeface="Montserrat"/>
                <a:cs typeface="Montserrat"/>
                <a:sym typeface="Montserrat"/>
              </a:defRPr>
            </a:lvl1pPr>
            <a:lvl2pPr lvl="1"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2pPr>
            <a:lvl3pPr lvl="2"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3pPr>
            <a:lvl4pPr lvl="3"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4pPr>
            <a:lvl5pPr lvl="4"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5pPr>
            <a:lvl6pPr lvl="5"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6pPr>
            <a:lvl7pPr lvl="6"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7pPr>
            <a:lvl8pPr lvl="7"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8pPr>
            <a:lvl9pPr lvl="8"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9pPr>
          </a:lstStyle>
          <a:p>
            <a:endParaRPr/>
          </a:p>
        </p:txBody>
      </p:sp>
      <p:sp>
        <p:nvSpPr>
          <p:cNvPr id="272" name="Google Shape;272;p58"/>
          <p:cNvSpPr txBox="1">
            <a:spLocks noGrp="1"/>
          </p:cNvSpPr>
          <p:nvPr>
            <p:ph type="body" idx="1"/>
          </p:nvPr>
        </p:nvSpPr>
        <p:spPr>
          <a:xfrm>
            <a:off x="567600" y="882600"/>
            <a:ext cx="7704000" cy="3378300"/>
          </a:xfrm>
          <a:prstGeom prst="rect">
            <a:avLst/>
          </a:prstGeom>
          <a:noFill/>
          <a:ln>
            <a:noFill/>
          </a:ln>
        </p:spPr>
        <p:txBody>
          <a:bodyPr spcFirstLastPara="1" wrap="square" lIns="91411" tIns="91411" rIns="91411" bIns="91411" anchor="t" anchorCtr="0">
            <a:noAutofit/>
          </a:bodyPr>
          <a:lstStyle>
            <a:lvl1pPr marL="457118" lvl="0" indent="-317444" algn="l">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243" lvl="1" indent="-317444" algn="l">
              <a:lnSpc>
                <a:spcPct val="115000"/>
              </a:lnSpc>
              <a:spcBef>
                <a:spcPts val="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362" lvl="2" indent="-317444" algn="l">
              <a:lnSpc>
                <a:spcPct val="115000"/>
              </a:lnSpc>
              <a:spcBef>
                <a:spcPts val="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484" lvl="3" indent="-317444" algn="l">
              <a:lnSpc>
                <a:spcPct val="115000"/>
              </a:lnSpc>
              <a:spcBef>
                <a:spcPts val="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5601" lvl="4" indent="-317444" algn="l">
              <a:lnSpc>
                <a:spcPct val="115000"/>
              </a:lnSpc>
              <a:spcBef>
                <a:spcPts val="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2719" lvl="5" indent="-317444" algn="l">
              <a:lnSpc>
                <a:spcPct val="115000"/>
              </a:lnSpc>
              <a:spcBef>
                <a:spcPts val="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199840" lvl="6" indent="-317444" algn="l">
              <a:lnSpc>
                <a:spcPct val="115000"/>
              </a:lnSpc>
              <a:spcBef>
                <a:spcPts val="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6960" lvl="7" indent="-317444" algn="l">
              <a:lnSpc>
                <a:spcPct val="115000"/>
              </a:lnSpc>
              <a:spcBef>
                <a:spcPts val="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085" lvl="8" indent="-317444" algn="l">
              <a:lnSpc>
                <a:spcPct val="115000"/>
              </a:lnSpc>
              <a:spcBef>
                <a:spcPts val="600"/>
              </a:spcBef>
              <a:spcAft>
                <a:spcPts val="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273" name="Google Shape;273;p58"/>
          <p:cNvSpPr/>
          <p:nvPr/>
        </p:nvSpPr>
        <p:spPr>
          <a:xfrm>
            <a:off x="1950" y="0"/>
            <a:ext cx="233800" cy="5143500"/>
          </a:xfrm>
          <a:prstGeom prst="flowChartProcess">
            <a:avLst/>
          </a:prstGeom>
          <a:solidFill>
            <a:srgbClr val="3C78D8"/>
          </a:solidFill>
          <a:ln>
            <a:noFill/>
          </a:ln>
          <a:effectLst>
            <a:outerShdw blurRad="57150" dist="19050" dir="5400000" algn="bl" rotWithShape="0">
              <a:srgbClr val="000000">
                <a:alpha val="49803"/>
              </a:srgbClr>
            </a:outerShdw>
          </a:effectLst>
        </p:spPr>
        <p:txBody>
          <a:bodyPr spcFirstLastPara="1" wrap="square" lIns="91411" tIns="91411" rIns="91411" bIns="91411"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cxnSp>
        <p:nvCxnSpPr>
          <p:cNvPr id="274" name="Google Shape;274;p58"/>
          <p:cNvCxnSpPr/>
          <p:nvPr/>
        </p:nvCxnSpPr>
        <p:spPr>
          <a:xfrm flipH="1">
            <a:off x="8817975" y="0"/>
            <a:ext cx="1200" cy="3093900"/>
          </a:xfrm>
          <a:prstGeom prst="straightConnector1">
            <a:avLst/>
          </a:prstGeom>
          <a:noFill/>
          <a:ln w="19050" cap="flat" cmpd="sng">
            <a:solidFill>
              <a:srgbClr val="3C78D8"/>
            </a:solidFill>
            <a:prstDash val="solid"/>
            <a:round/>
            <a:headEnd type="none" w="sm" len="sm"/>
            <a:tailEnd type="none" w="sm" len="sm"/>
          </a:ln>
        </p:spPr>
      </p:cxnSp>
      <p:sp>
        <p:nvSpPr>
          <p:cNvPr id="275" name="Google Shape;275;p58"/>
          <p:cNvSpPr txBox="1"/>
          <p:nvPr/>
        </p:nvSpPr>
        <p:spPr>
          <a:xfrm rot="-837403">
            <a:off x="8558692" y="2997049"/>
            <a:ext cx="366933" cy="418520"/>
          </a:xfrm>
          <a:prstGeom prst="rect">
            <a:avLst/>
          </a:prstGeom>
          <a:noFill/>
          <a:ln>
            <a:noFill/>
          </a:ln>
        </p:spPr>
        <p:txBody>
          <a:bodyPr spcFirstLastPara="1" wrap="square" lIns="91411" tIns="91411" rIns="91411" bIns="91411"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IN" sz="3200" b="0" i="0" u="none" strike="noStrike" cap="none">
                <a:solidFill>
                  <a:srgbClr val="0041C7"/>
                </a:solidFill>
                <a:latin typeface="Open Sans"/>
                <a:ea typeface="Open Sans"/>
                <a:cs typeface="Open Sans"/>
                <a:sym typeface="Open Sans"/>
              </a:rPr>
              <a:t>*</a:t>
            </a:r>
            <a:endParaRPr sz="3200" b="0" i="0" u="none" strike="noStrike" cap="none">
              <a:solidFill>
                <a:srgbClr val="0041C7"/>
              </a:solidFill>
              <a:latin typeface="Open Sans"/>
              <a:ea typeface="Open Sans"/>
              <a:cs typeface="Open Sans"/>
              <a:sym typeface="Open Sans"/>
            </a:endParaRPr>
          </a:p>
        </p:txBody>
      </p:sp>
      <p:sp>
        <p:nvSpPr>
          <p:cNvPr id="276" name="Google Shape;276;p58"/>
          <p:cNvSpPr txBox="1"/>
          <p:nvPr/>
        </p:nvSpPr>
        <p:spPr>
          <a:xfrm rot="-837403">
            <a:off x="8596912" y="3275953"/>
            <a:ext cx="366933" cy="418520"/>
          </a:xfrm>
          <a:prstGeom prst="rect">
            <a:avLst/>
          </a:prstGeom>
          <a:noFill/>
          <a:ln>
            <a:noFill/>
          </a:ln>
        </p:spPr>
        <p:txBody>
          <a:bodyPr spcFirstLastPara="1" wrap="square" lIns="91411" tIns="91411" rIns="91411" bIns="91411"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IN" sz="3200" b="0" i="0" u="none" strike="noStrike" cap="none">
                <a:solidFill>
                  <a:srgbClr val="0160C9"/>
                </a:solidFill>
                <a:latin typeface="Open Sans"/>
                <a:ea typeface="Open Sans"/>
                <a:cs typeface="Open Sans"/>
                <a:sym typeface="Open Sans"/>
              </a:rPr>
              <a:t>*</a:t>
            </a:r>
            <a:endParaRPr sz="3200" b="0" i="0" u="none" strike="noStrike" cap="none">
              <a:solidFill>
                <a:srgbClr val="0160C9"/>
              </a:solidFill>
              <a:latin typeface="Open Sans"/>
              <a:ea typeface="Open Sans"/>
              <a:cs typeface="Open Sans"/>
              <a:sym typeface="Open Sans"/>
            </a:endParaRPr>
          </a:p>
        </p:txBody>
      </p:sp>
      <p:sp>
        <p:nvSpPr>
          <p:cNvPr id="277" name="Google Shape;277;p58"/>
          <p:cNvSpPr txBox="1"/>
          <p:nvPr/>
        </p:nvSpPr>
        <p:spPr>
          <a:xfrm rot="-837403">
            <a:off x="8596906" y="3601849"/>
            <a:ext cx="366933" cy="418520"/>
          </a:xfrm>
          <a:prstGeom prst="rect">
            <a:avLst/>
          </a:prstGeom>
          <a:noFill/>
          <a:ln>
            <a:noFill/>
          </a:ln>
        </p:spPr>
        <p:txBody>
          <a:bodyPr spcFirstLastPara="1" wrap="square" lIns="91411" tIns="91411" rIns="91411" bIns="91411"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IN" sz="3200" b="0" i="0" u="none" strike="noStrike" cap="none">
                <a:solidFill>
                  <a:srgbClr val="0D85D8"/>
                </a:solidFill>
                <a:latin typeface="Open Sans"/>
                <a:ea typeface="Open Sans"/>
                <a:cs typeface="Open Sans"/>
                <a:sym typeface="Open Sans"/>
              </a:rPr>
              <a:t>*</a:t>
            </a:r>
            <a:endParaRPr sz="3200" b="0" i="0" u="none" strike="noStrike" cap="none">
              <a:solidFill>
                <a:srgbClr val="0D85D8"/>
              </a:solidFill>
              <a:latin typeface="Open Sans"/>
              <a:ea typeface="Open Sans"/>
              <a:cs typeface="Open Sans"/>
              <a:sym typeface="Open Sans"/>
            </a:endParaRPr>
          </a:p>
        </p:txBody>
      </p:sp>
      <p:sp>
        <p:nvSpPr>
          <p:cNvPr id="278" name="Google Shape;278;p58"/>
          <p:cNvSpPr txBox="1"/>
          <p:nvPr/>
        </p:nvSpPr>
        <p:spPr>
          <a:xfrm rot="-837403">
            <a:off x="8596903" y="3914617"/>
            <a:ext cx="366933" cy="418520"/>
          </a:xfrm>
          <a:prstGeom prst="rect">
            <a:avLst/>
          </a:prstGeom>
          <a:noFill/>
          <a:ln>
            <a:noFill/>
          </a:ln>
        </p:spPr>
        <p:txBody>
          <a:bodyPr spcFirstLastPara="1" wrap="square" lIns="91411" tIns="91411" rIns="91411" bIns="91411"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IN" sz="3200" b="0" i="0" u="none" strike="noStrike" cap="none">
                <a:solidFill>
                  <a:srgbClr val="1CA3DE"/>
                </a:solidFill>
                <a:latin typeface="Open Sans"/>
                <a:ea typeface="Open Sans"/>
                <a:cs typeface="Open Sans"/>
                <a:sym typeface="Open Sans"/>
              </a:rPr>
              <a:t>*</a:t>
            </a:r>
            <a:endParaRPr sz="3200" b="0" i="0" u="none" strike="noStrike" cap="none">
              <a:solidFill>
                <a:srgbClr val="1CA3DE"/>
              </a:solidFill>
              <a:latin typeface="Open Sans"/>
              <a:ea typeface="Open Sans"/>
              <a:cs typeface="Open Sans"/>
              <a:sym typeface="Open Sans"/>
            </a:endParaRPr>
          </a:p>
        </p:txBody>
      </p:sp>
      <p:sp>
        <p:nvSpPr>
          <p:cNvPr id="279" name="Google Shape;279;p58"/>
          <p:cNvSpPr txBox="1"/>
          <p:nvPr/>
        </p:nvSpPr>
        <p:spPr>
          <a:xfrm rot="-837403">
            <a:off x="8596900" y="4206661"/>
            <a:ext cx="366933" cy="418520"/>
          </a:xfrm>
          <a:prstGeom prst="rect">
            <a:avLst/>
          </a:prstGeom>
          <a:noFill/>
          <a:ln>
            <a:noFill/>
          </a:ln>
        </p:spPr>
        <p:txBody>
          <a:bodyPr spcFirstLastPara="1" wrap="square" lIns="91411" tIns="91411" rIns="91411" bIns="91411"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IN" sz="3200" b="0" i="0" u="none" strike="noStrike" cap="none">
                <a:solidFill>
                  <a:srgbClr val="3ACBE8"/>
                </a:solidFill>
                <a:latin typeface="Open Sans"/>
                <a:ea typeface="Open Sans"/>
                <a:cs typeface="Open Sans"/>
                <a:sym typeface="Open Sans"/>
              </a:rPr>
              <a:t>*</a:t>
            </a:r>
            <a:endParaRPr sz="3200" b="0" i="0" u="none" strike="noStrike" cap="none">
              <a:solidFill>
                <a:srgbClr val="3ACBE8"/>
              </a:solidFill>
              <a:latin typeface="Open Sans"/>
              <a:ea typeface="Open Sans"/>
              <a:cs typeface="Open Sans"/>
              <a:sym typeface="Open Sans"/>
            </a:endParaRPr>
          </a:p>
        </p:txBody>
      </p:sp>
    </p:spTree>
    <p:extLst>
      <p:ext uri="{BB962C8B-B14F-4D97-AF65-F5344CB8AC3E}">
        <p14:creationId xmlns:p14="http://schemas.microsoft.com/office/powerpoint/2010/main" xmlns="" val="189629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05978"/>
            <a:ext cx="8229600" cy="857250"/>
          </a:xfrm>
          <a:prstGeom prst="rect">
            <a:avLst/>
          </a:prstGeom>
          <a:noFill/>
          <a:ln>
            <a:noFill/>
          </a:ln>
        </p:spPr>
        <p:txBody>
          <a:bodyPr spcFirstLastPara="1" wrap="square" lIns="91411" tIns="45693" rIns="91411" bIns="45693"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3"/>
          <p:cNvSpPr txBox="1">
            <a:spLocks noGrp="1"/>
          </p:cNvSpPr>
          <p:nvPr>
            <p:ph type="body" idx="1"/>
          </p:nvPr>
        </p:nvSpPr>
        <p:spPr>
          <a:xfrm>
            <a:off x="457200" y="1200152"/>
            <a:ext cx="8229600" cy="3394575"/>
          </a:xfrm>
          <a:prstGeom prst="rect">
            <a:avLst/>
          </a:prstGeom>
          <a:noFill/>
          <a:ln>
            <a:noFill/>
          </a:ln>
        </p:spPr>
        <p:txBody>
          <a:bodyPr spcFirstLastPara="1" wrap="square" lIns="91411" tIns="45693" rIns="91411" bIns="45693" anchor="t" anchorCtr="0">
            <a:normAutofit/>
          </a:bodyPr>
          <a:lstStyle>
            <a:lvl1pPr marL="457118" lvl="0" indent="-342839" algn="l">
              <a:lnSpc>
                <a:spcPct val="115000"/>
              </a:lnSpc>
              <a:spcBef>
                <a:spcPts val="360"/>
              </a:spcBef>
              <a:spcAft>
                <a:spcPts val="0"/>
              </a:spcAft>
              <a:buClr>
                <a:schemeClr val="dk1"/>
              </a:buClr>
              <a:buSzPts val="1800"/>
              <a:buChar char="●"/>
              <a:defRPr/>
            </a:lvl1pPr>
            <a:lvl2pPr marL="914243" lvl="1" indent="-342839" algn="l">
              <a:lnSpc>
                <a:spcPct val="115000"/>
              </a:lnSpc>
              <a:spcBef>
                <a:spcPts val="1200"/>
              </a:spcBef>
              <a:spcAft>
                <a:spcPts val="0"/>
              </a:spcAft>
              <a:buClr>
                <a:schemeClr val="dk1"/>
              </a:buClr>
              <a:buSzPts val="1800"/>
              <a:buChar char="○"/>
              <a:defRPr/>
            </a:lvl2pPr>
            <a:lvl3pPr marL="1371362" lvl="2" indent="-342839" algn="l">
              <a:lnSpc>
                <a:spcPct val="115000"/>
              </a:lnSpc>
              <a:spcBef>
                <a:spcPts val="1200"/>
              </a:spcBef>
              <a:spcAft>
                <a:spcPts val="0"/>
              </a:spcAft>
              <a:buClr>
                <a:schemeClr val="dk1"/>
              </a:buClr>
              <a:buSzPts val="1800"/>
              <a:buChar char="■"/>
              <a:defRPr/>
            </a:lvl3pPr>
            <a:lvl4pPr marL="1828484" lvl="3" indent="-342839" algn="l">
              <a:lnSpc>
                <a:spcPct val="115000"/>
              </a:lnSpc>
              <a:spcBef>
                <a:spcPts val="1200"/>
              </a:spcBef>
              <a:spcAft>
                <a:spcPts val="0"/>
              </a:spcAft>
              <a:buClr>
                <a:schemeClr val="dk1"/>
              </a:buClr>
              <a:buSzPts val="1800"/>
              <a:buChar char="●"/>
              <a:defRPr/>
            </a:lvl4pPr>
            <a:lvl5pPr marL="2285601" lvl="4" indent="-342839" algn="l">
              <a:lnSpc>
                <a:spcPct val="115000"/>
              </a:lnSpc>
              <a:spcBef>
                <a:spcPts val="1200"/>
              </a:spcBef>
              <a:spcAft>
                <a:spcPts val="0"/>
              </a:spcAft>
              <a:buClr>
                <a:schemeClr val="dk1"/>
              </a:buClr>
              <a:buSzPts val="1800"/>
              <a:buChar char="○"/>
              <a:defRPr/>
            </a:lvl5pPr>
            <a:lvl6pPr marL="2742719" lvl="5" indent="-342839" algn="l">
              <a:lnSpc>
                <a:spcPct val="115000"/>
              </a:lnSpc>
              <a:spcBef>
                <a:spcPts val="1200"/>
              </a:spcBef>
              <a:spcAft>
                <a:spcPts val="0"/>
              </a:spcAft>
              <a:buClr>
                <a:schemeClr val="dk1"/>
              </a:buClr>
              <a:buSzPts val="1800"/>
              <a:buChar char="■"/>
              <a:defRPr/>
            </a:lvl6pPr>
            <a:lvl7pPr marL="3199840" lvl="6" indent="-342839" algn="l">
              <a:lnSpc>
                <a:spcPct val="115000"/>
              </a:lnSpc>
              <a:spcBef>
                <a:spcPts val="1200"/>
              </a:spcBef>
              <a:spcAft>
                <a:spcPts val="0"/>
              </a:spcAft>
              <a:buClr>
                <a:schemeClr val="dk1"/>
              </a:buClr>
              <a:buSzPts val="1800"/>
              <a:buChar char="●"/>
              <a:defRPr/>
            </a:lvl7pPr>
            <a:lvl8pPr marL="3656960" lvl="7" indent="-342839" algn="l">
              <a:lnSpc>
                <a:spcPct val="115000"/>
              </a:lnSpc>
              <a:spcBef>
                <a:spcPts val="1200"/>
              </a:spcBef>
              <a:spcAft>
                <a:spcPts val="0"/>
              </a:spcAft>
              <a:buClr>
                <a:schemeClr val="dk1"/>
              </a:buClr>
              <a:buSzPts val="1800"/>
              <a:buChar char="○"/>
              <a:defRPr/>
            </a:lvl8pPr>
            <a:lvl9pPr marL="4114085" lvl="8" indent="-342839" algn="l">
              <a:lnSpc>
                <a:spcPct val="115000"/>
              </a:lnSpc>
              <a:spcBef>
                <a:spcPts val="1200"/>
              </a:spcBef>
              <a:spcAft>
                <a:spcPts val="1200"/>
              </a:spcAft>
              <a:buClr>
                <a:schemeClr val="dk1"/>
              </a:buClr>
              <a:buSzPts val="1800"/>
              <a:buChar char="■"/>
              <a:defRPr/>
            </a:lvl9pPr>
          </a:lstStyle>
          <a:p>
            <a:endParaRPr/>
          </a:p>
        </p:txBody>
      </p:sp>
      <p:sp>
        <p:nvSpPr>
          <p:cNvPr id="20" name="Google Shape;20;p3"/>
          <p:cNvSpPr txBox="1">
            <a:spLocks noGrp="1"/>
          </p:cNvSpPr>
          <p:nvPr>
            <p:ph type="dt" idx="10"/>
          </p:nvPr>
        </p:nvSpPr>
        <p:spPr>
          <a:xfrm>
            <a:off x="457200" y="4767263"/>
            <a:ext cx="2133600" cy="273825"/>
          </a:xfrm>
          <a:prstGeom prst="rect">
            <a:avLst/>
          </a:prstGeom>
          <a:noFill/>
          <a:ln>
            <a:noFill/>
          </a:ln>
        </p:spPr>
        <p:txBody>
          <a:bodyPr spcFirstLastPara="1" wrap="square" lIns="91411" tIns="45693" rIns="91411" bIns="45693"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p3"/>
          <p:cNvSpPr txBox="1">
            <a:spLocks noGrp="1"/>
          </p:cNvSpPr>
          <p:nvPr>
            <p:ph type="ftr" idx="11"/>
          </p:nvPr>
        </p:nvSpPr>
        <p:spPr>
          <a:xfrm>
            <a:off x="3124200" y="4767263"/>
            <a:ext cx="2895600" cy="273825"/>
          </a:xfrm>
          <a:prstGeom prst="rect">
            <a:avLst/>
          </a:prstGeom>
          <a:noFill/>
          <a:ln>
            <a:noFill/>
          </a:ln>
        </p:spPr>
        <p:txBody>
          <a:bodyPr spcFirstLastPara="1" wrap="square" lIns="91411" tIns="45693" rIns="91411" bIns="45693"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3"/>
          <p:cNvSpPr txBox="1">
            <a:spLocks noGrp="1"/>
          </p:cNvSpPr>
          <p:nvPr>
            <p:ph type="sldNum" idx="12"/>
          </p:nvPr>
        </p:nvSpPr>
        <p:spPr>
          <a:xfrm>
            <a:off x="6553200" y="4767263"/>
            <a:ext cx="2133600" cy="273825"/>
          </a:xfrm>
          <a:prstGeom prst="rect">
            <a:avLst/>
          </a:prstGeom>
          <a:noFill/>
          <a:ln>
            <a:noFill/>
          </a:ln>
        </p:spPr>
        <p:txBody>
          <a:bodyPr spcFirstLastPara="1" wrap="square" lIns="91411" tIns="45693" rIns="91411" bIns="45693"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2150852"/>
            <a:ext cx="8520600" cy="841725"/>
          </a:xfrm>
          <a:prstGeom prst="rect">
            <a:avLst/>
          </a:prstGeom>
          <a:noFill/>
          <a:ln>
            <a:noFill/>
          </a:ln>
        </p:spPr>
        <p:txBody>
          <a:bodyPr spcFirstLastPara="1" wrap="square" lIns="91411" tIns="91411" rIns="91411" bIns="91411"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7" name="Google Shape;27;p5"/>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625"/>
          </a:xfrm>
          <a:prstGeom prst="rect">
            <a:avLst/>
          </a:prstGeom>
          <a:noFill/>
          <a:ln>
            <a:noFill/>
          </a:ln>
        </p:spPr>
        <p:txBody>
          <a:bodyPr spcFirstLastPara="1" wrap="square" lIns="91411" tIns="91411" rIns="91411" bIns="9141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6"/>
          <p:cNvSpPr txBox="1">
            <a:spLocks noGrp="1"/>
          </p:cNvSpPr>
          <p:nvPr>
            <p:ph type="body" idx="1"/>
          </p:nvPr>
        </p:nvSpPr>
        <p:spPr>
          <a:xfrm>
            <a:off x="311700" y="1152475"/>
            <a:ext cx="8520600" cy="3416400"/>
          </a:xfrm>
          <a:prstGeom prst="rect">
            <a:avLst/>
          </a:prstGeom>
          <a:noFill/>
          <a:ln>
            <a:noFill/>
          </a:ln>
        </p:spPr>
        <p:txBody>
          <a:bodyPr spcFirstLastPara="1" wrap="square" lIns="91411" tIns="91411" rIns="91411" bIns="91411" anchor="t" anchorCtr="0">
            <a:normAutofit/>
          </a:bodyPr>
          <a:lstStyle>
            <a:lvl1pPr marL="457118" lvl="0" indent="-342839" algn="l">
              <a:lnSpc>
                <a:spcPct val="115000"/>
              </a:lnSpc>
              <a:spcBef>
                <a:spcPts val="0"/>
              </a:spcBef>
              <a:spcAft>
                <a:spcPts val="0"/>
              </a:spcAft>
              <a:buSzPts val="1800"/>
              <a:buChar char="●"/>
              <a:defRPr/>
            </a:lvl1pPr>
            <a:lvl2pPr marL="914243" lvl="1" indent="-317444" algn="l">
              <a:lnSpc>
                <a:spcPct val="115000"/>
              </a:lnSpc>
              <a:spcBef>
                <a:spcPts val="0"/>
              </a:spcBef>
              <a:spcAft>
                <a:spcPts val="0"/>
              </a:spcAft>
              <a:buSzPts val="1400"/>
              <a:buChar char="○"/>
              <a:defRPr/>
            </a:lvl2pPr>
            <a:lvl3pPr marL="1371362" lvl="2" indent="-317444" algn="l">
              <a:lnSpc>
                <a:spcPct val="115000"/>
              </a:lnSpc>
              <a:spcBef>
                <a:spcPts val="0"/>
              </a:spcBef>
              <a:spcAft>
                <a:spcPts val="0"/>
              </a:spcAft>
              <a:buSzPts val="1400"/>
              <a:buChar char="■"/>
              <a:defRPr/>
            </a:lvl3pPr>
            <a:lvl4pPr marL="1828484" lvl="3" indent="-317444" algn="l">
              <a:lnSpc>
                <a:spcPct val="115000"/>
              </a:lnSpc>
              <a:spcBef>
                <a:spcPts val="0"/>
              </a:spcBef>
              <a:spcAft>
                <a:spcPts val="0"/>
              </a:spcAft>
              <a:buSzPts val="1400"/>
              <a:buChar char="●"/>
              <a:defRPr/>
            </a:lvl4pPr>
            <a:lvl5pPr marL="2285601" lvl="4" indent="-317444" algn="l">
              <a:lnSpc>
                <a:spcPct val="115000"/>
              </a:lnSpc>
              <a:spcBef>
                <a:spcPts val="0"/>
              </a:spcBef>
              <a:spcAft>
                <a:spcPts val="0"/>
              </a:spcAft>
              <a:buSzPts val="1400"/>
              <a:buChar char="○"/>
              <a:defRPr/>
            </a:lvl5pPr>
            <a:lvl6pPr marL="2742719" lvl="5" indent="-317444" algn="l">
              <a:lnSpc>
                <a:spcPct val="115000"/>
              </a:lnSpc>
              <a:spcBef>
                <a:spcPts val="0"/>
              </a:spcBef>
              <a:spcAft>
                <a:spcPts val="0"/>
              </a:spcAft>
              <a:buSzPts val="1400"/>
              <a:buChar char="■"/>
              <a:defRPr/>
            </a:lvl6pPr>
            <a:lvl7pPr marL="3199840" lvl="6" indent="-317444" algn="l">
              <a:lnSpc>
                <a:spcPct val="115000"/>
              </a:lnSpc>
              <a:spcBef>
                <a:spcPts val="0"/>
              </a:spcBef>
              <a:spcAft>
                <a:spcPts val="0"/>
              </a:spcAft>
              <a:buSzPts val="1400"/>
              <a:buChar char="●"/>
              <a:defRPr/>
            </a:lvl7pPr>
            <a:lvl8pPr marL="3656960" lvl="7" indent="-317444" algn="l">
              <a:lnSpc>
                <a:spcPct val="115000"/>
              </a:lnSpc>
              <a:spcBef>
                <a:spcPts val="0"/>
              </a:spcBef>
              <a:spcAft>
                <a:spcPts val="0"/>
              </a:spcAft>
              <a:buSzPts val="1400"/>
              <a:buChar char="○"/>
              <a:defRPr/>
            </a:lvl8pPr>
            <a:lvl9pPr marL="4114085" lvl="8" indent="-317444" algn="l">
              <a:lnSpc>
                <a:spcPct val="115000"/>
              </a:lnSpc>
              <a:spcBef>
                <a:spcPts val="0"/>
              </a:spcBef>
              <a:spcAft>
                <a:spcPts val="0"/>
              </a:spcAft>
              <a:buSzPts val="1400"/>
              <a:buChar char="■"/>
              <a:defRPr/>
            </a:lvl9pPr>
          </a:lstStyle>
          <a:p>
            <a:endParaRPr/>
          </a:p>
        </p:txBody>
      </p:sp>
      <p:sp>
        <p:nvSpPr>
          <p:cNvPr id="31" name="Google Shape;31;p6"/>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445025"/>
            <a:ext cx="8520600" cy="572625"/>
          </a:xfrm>
          <a:prstGeom prst="rect">
            <a:avLst/>
          </a:prstGeom>
          <a:noFill/>
          <a:ln>
            <a:noFill/>
          </a:ln>
        </p:spPr>
        <p:txBody>
          <a:bodyPr spcFirstLastPara="1" wrap="square" lIns="91411" tIns="91411" rIns="91411" bIns="9141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 name="Google Shape;34;p7"/>
          <p:cNvSpPr txBox="1">
            <a:spLocks noGrp="1"/>
          </p:cNvSpPr>
          <p:nvPr>
            <p:ph type="body" idx="1"/>
          </p:nvPr>
        </p:nvSpPr>
        <p:spPr>
          <a:xfrm>
            <a:off x="311700" y="1152475"/>
            <a:ext cx="3999900" cy="3416400"/>
          </a:xfrm>
          <a:prstGeom prst="rect">
            <a:avLst/>
          </a:prstGeom>
          <a:noFill/>
          <a:ln>
            <a:noFill/>
          </a:ln>
        </p:spPr>
        <p:txBody>
          <a:bodyPr spcFirstLastPara="1" wrap="square" lIns="91411" tIns="91411" rIns="91411" bIns="91411" anchor="t" anchorCtr="0">
            <a:normAutofit/>
          </a:bodyPr>
          <a:lstStyle>
            <a:lvl1pPr marL="457118" lvl="0" indent="-317444" algn="l">
              <a:lnSpc>
                <a:spcPct val="115000"/>
              </a:lnSpc>
              <a:spcBef>
                <a:spcPts val="0"/>
              </a:spcBef>
              <a:spcAft>
                <a:spcPts val="0"/>
              </a:spcAft>
              <a:buSzPts val="1400"/>
              <a:buChar char="●"/>
              <a:defRPr sz="1400"/>
            </a:lvl1pPr>
            <a:lvl2pPr marL="914243" lvl="1" indent="-304748" algn="l">
              <a:lnSpc>
                <a:spcPct val="115000"/>
              </a:lnSpc>
              <a:spcBef>
                <a:spcPts val="0"/>
              </a:spcBef>
              <a:spcAft>
                <a:spcPts val="0"/>
              </a:spcAft>
              <a:buSzPts val="1200"/>
              <a:buChar char="○"/>
              <a:defRPr sz="1200"/>
            </a:lvl2pPr>
            <a:lvl3pPr marL="1371362" lvl="2" indent="-304748" algn="l">
              <a:lnSpc>
                <a:spcPct val="115000"/>
              </a:lnSpc>
              <a:spcBef>
                <a:spcPts val="0"/>
              </a:spcBef>
              <a:spcAft>
                <a:spcPts val="0"/>
              </a:spcAft>
              <a:buSzPts val="1200"/>
              <a:buChar char="■"/>
              <a:defRPr sz="1200"/>
            </a:lvl3pPr>
            <a:lvl4pPr marL="1828484" lvl="3" indent="-304748" algn="l">
              <a:lnSpc>
                <a:spcPct val="115000"/>
              </a:lnSpc>
              <a:spcBef>
                <a:spcPts val="0"/>
              </a:spcBef>
              <a:spcAft>
                <a:spcPts val="0"/>
              </a:spcAft>
              <a:buSzPts val="1200"/>
              <a:buChar char="●"/>
              <a:defRPr sz="1200"/>
            </a:lvl4pPr>
            <a:lvl5pPr marL="2285601" lvl="4" indent="-304748" algn="l">
              <a:lnSpc>
                <a:spcPct val="115000"/>
              </a:lnSpc>
              <a:spcBef>
                <a:spcPts val="0"/>
              </a:spcBef>
              <a:spcAft>
                <a:spcPts val="0"/>
              </a:spcAft>
              <a:buSzPts val="1200"/>
              <a:buChar char="○"/>
              <a:defRPr sz="1200"/>
            </a:lvl5pPr>
            <a:lvl6pPr marL="2742719" lvl="5" indent="-304748" algn="l">
              <a:lnSpc>
                <a:spcPct val="115000"/>
              </a:lnSpc>
              <a:spcBef>
                <a:spcPts val="0"/>
              </a:spcBef>
              <a:spcAft>
                <a:spcPts val="0"/>
              </a:spcAft>
              <a:buSzPts val="1200"/>
              <a:buChar char="■"/>
              <a:defRPr sz="1200"/>
            </a:lvl6pPr>
            <a:lvl7pPr marL="3199840" lvl="6" indent="-304748" algn="l">
              <a:lnSpc>
                <a:spcPct val="115000"/>
              </a:lnSpc>
              <a:spcBef>
                <a:spcPts val="0"/>
              </a:spcBef>
              <a:spcAft>
                <a:spcPts val="0"/>
              </a:spcAft>
              <a:buSzPts val="1200"/>
              <a:buChar char="●"/>
              <a:defRPr sz="1200"/>
            </a:lvl7pPr>
            <a:lvl8pPr marL="3656960" lvl="7" indent="-304748" algn="l">
              <a:lnSpc>
                <a:spcPct val="115000"/>
              </a:lnSpc>
              <a:spcBef>
                <a:spcPts val="0"/>
              </a:spcBef>
              <a:spcAft>
                <a:spcPts val="0"/>
              </a:spcAft>
              <a:buSzPts val="1200"/>
              <a:buChar char="○"/>
              <a:defRPr sz="1200"/>
            </a:lvl8pPr>
            <a:lvl9pPr marL="4114085" lvl="8" indent="-304748" algn="l">
              <a:lnSpc>
                <a:spcPct val="115000"/>
              </a:lnSpc>
              <a:spcBef>
                <a:spcPts val="0"/>
              </a:spcBef>
              <a:spcAft>
                <a:spcPts val="0"/>
              </a:spcAft>
              <a:buSzPts val="1200"/>
              <a:buChar char="■"/>
              <a:defRPr sz="1200"/>
            </a:lvl9pPr>
          </a:lstStyle>
          <a:p>
            <a:endParaRPr/>
          </a:p>
        </p:txBody>
      </p:sp>
      <p:sp>
        <p:nvSpPr>
          <p:cNvPr id="35" name="Google Shape;35;p7"/>
          <p:cNvSpPr txBox="1">
            <a:spLocks noGrp="1"/>
          </p:cNvSpPr>
          <p:nvPr>
            <p:ph type="body" idx="2"/>
          </p:nvPr>
        </p:nvSpPr>
        <p:spPr>
          <a:xfrm>
            <a:off x="4832400" y="1152475"/>
            <a:ext cx="3999900" cy="3416400"/>
          </a:xfrm>
          <a:prstGeom prst="rect">
            <a:avLst/>
          </a:prstGeom>
          <a:noFill/>
          <a:ln>
            <a:noFill/>
          </a:ln>
        </p:spPr>
        <p:txBody>
          <a:bodyPr spcFirstLastPara="1" wrap="square" lIns="91411" tIns="91411" rIns="91411" bIns="91411" anchor="t" anchorCtr="0">
            <a:normAutofit/>
          </a:bodyPr>
          <a:lstStyle>
            <a:lvl1pPr marL="457118" lvl="0" indent="-317444" algn="l">
              <a:lnSpc>
                <a:spcPct val="115000"/>
              </a:lnSpc>
              <a:spcBef>
                <a:spcPts val="0"/>
              </a:spcBef>
              <a:spcAft>
                <a:spcPts val="0"/>
              </a:spcAft>
              <a:buSzPts val="1400"/>
              <a:buChar char="●"/>
              <a:defRPr sz="1400"/>
            </a:lvl1pPr>
            <a:lvl2pPr marL="914243" lvl="1" indent="-304748" algn="l">
              <a:lnSpc>
                <a:spcPct val="115000"/>
              </a:lnSpc>
              <a:spcBef>
                <a:spcPts val="0"/>
              </a:spcBef>
              <a:spcAft>
                <a:spcPts val="0"/>
              </a:spcAft>
              <a:buSzPts val="1200"/>
              <a:buChar char="○"/>
              <a:defRPr sz="1200"/>
            </a:lvl2pPr>
            <a:lvl3pPr marL="1371362" lvl="2" indent="-304748" algn="l">
              <a:lnSpc>
                <a:spcPct val="115000"/>
              </a:lnSpc>
              <a:spcBef>
                <a:spcPts val="0"/>
              </a:spcBef>
              <a:spcAft>
                <a:spcPts val="0"/>
              </a:spcAft>
              <a:buSzPts val="1200"/>
              <a:buChar char="■"/>
              <a:defRPr sz="1200"/>
            </a:lvl3pPr>
            <a:lvl4pPr marL="1828484" lvl="3" indent="-304748" algn="l">
              <a:lnSpc>
                <a:spcPct val="115000"/>
              </a:lnSpc>
              <a:spcBef>
                <a:spcPts val="0"/>
              </a:spcBef>
              <a:spcAft>
                <a:spcPts val="0"/>
              </a:spcAft>
              <a:buSzPts val="1200"/>
              <a:buChar char="●"/>
              <a:defRPr sz="1200"/>
            </a:lvl4pPr>
            <a:lvl5pPr marL="2285601" lvl="4" indent="-304748" algn="l">
              <a:lnSpc>
                <a:spcPct val="115000"/>
              </a:lnSpc>
              <a:spcBef>
                <a:spcPts val="0"/>
              </a:spcBef>
              <a:spcAft>
                <a:spcPts val="0"/>
              </a:spcAft>
              <a:buSzPts val="1200"/>
              <a:buChar char="○"/>
              <a:defRPr sz="1200"/>
            </a:lvl5pPr>
            <a:lvl6pPr marL="2742719" lvl="5" indent="-304748" algn="l">
              <a:lnSpc>
                <a:spcPct val="115000"/>
              </a:lnSpc>
              <a:spcBef>
                <a:spcPts val="0"/>
              </a:spcBef>
              <a:spcAft>
                <a:spcPts val="0"/>
              </a:spcAft>
              <a:buSzPts val="1200"/>
              <a:buChar char="■"/>
              <a:defRPr sz="1200"/>
            </a:lvl6pPr>
            <a:lvl7pPr marL="3199840" lvl="6" indent="-304748" algn="l">
              <a:lnSpc>
                <a:spcPct val="115000"/>
              </a:lnSpc>
              <a:spcBef>
                <a:spcPts val="0"/>
              </a:spcBef>
              <a:spcAft>
                <a:spcPts val="0"/>
              </a:spcAft>
              <a:buSzPts val="1200"/>
              <a:buChar char="●"/>
              <a:defRPr sz="1200"/>
            </a:lvl7pPr>
            <a:lvl8pPr marL="3656960" lvl="7" indent="-304748" algn="l">
              <a:lnSpc>
                <a:spcPct val="115000"/>
              </a:lnSpc>
              <a:spcBef>
                <a:spcPts val="0"/>
              </a:spcBef>
              <a:spcAft>
                <a:spcPts val="0"/>
              </a:spcAft>
              <a:buSzPts val="1200"/>
              <a:buChar char="○"/>
              <a:defRPr sz="1200"/>
            </a:lvl8pPr>
            <a:lvl9pPr marL="4114085" lvl="8" indent="-304748" algn="l">
              <a:lnSpc>
                <a:spcPct val="115000"/>
              </a:lnSpc>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311700" y="555602"/>
            <a:ext cx="2808000" cy="755775"/>
          </a:xfrm>
          <a:prstGeom prst="rect">
            <a:avLst/>
          </a:prstGeom>
          <a:noFill/>
          <a:ln>
            <a:noFill/>
          </a:ln>
        </p:spPr>
        <p:txBody>
          <a:bodyPr spcFirstLastPara="1" wrap="square" lIns="91411" tIns="91411" rIns="91411" bIns="91411"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2" name="Google Shape;42;p9"/>
          <p:cNvSpPr txBox="1">
            <a:spLocks noGrp="1"/>
          </p:cNvSpPr>
          <p:nvPr>
            <p:ph type="body" idx="1"/>
          </p:nvPr>
        </p:nvSpPr>
        <p:spPr>
          <a:xfrm>
            <a:off x="311700" y="1389602"/>
            <a:ext cx="2808000" cy="3179475"/>
          </a:xfrm>
          <a:prstGeom prst="rect">
            <a:avLst/>
          </a:prstGeom>
          <a:noFill/>
          <a:ln>
            <a:noFill/>
          </a:ln>
        </p:spPr>
        <p:txBody>
          <a:bodyPr spcFirstLastPara="1" wrap="square" lIns="91411" tIns="91411" rIns="91411" bIns="91411" anchor="t" anchorCtr="0">
            <a:normAutofit/>
          </a:bodyPr>
          <a:lstStyle>
            <a:lvl1pPr marL="457118" lvl="0" indent="-304748" algn="l">
              <a:lnSpc>
                <a:spcPct val="115000"/>
              </a:lnSpc>
              <a:spcBef>
                <a:spcPts val="0"/>
              </a:spcBef>
              <a:spcAft>
                <a:spcPts val="0"/>
              </a:spcAft>
              <a:buSzPts val="1200"/>
              <a:buChar char="●"/>
              <a:defRPr sz="1200"/>
            </a:lvl1pPr>
            <a:lvl2pPr marL="914243" lvl="1" indent="-304748" algn="l">
              <a:lnSpc>
                <a:spcPct val="115000"/>
              </a:lnSpc>
              <a:spcBef>
                <a:spcPts val="0"/>
              </a:spcBef>
              <a:spcAft>
                <a:spcPts val="0"/>
              </a:spcAft>
              <a:buSzPts val="1200"/>
              <a:buChar char="○"/>
              <a:defRPr sz="1200"/>
            </a:lvl2pPr>
            <a:lvl3pPr marL="1371362" lvl="2" indent="-304748" algn="l">
              <a:lnSpc>
                <a:spcPct val="115000"/>
              </a:lnSpc>
              <a:spcBef>
                <a:spcPts val="0"/>
              </a:spcBef>
              <a:spcAft>
                <a:spcPts val="0"/>
              </a:spcAft>
              <a:buSzPts val="1200"/>
              <a:buChar char="■"/>
              <a:defRPr sz="1200"/>
            </a:lvl3pPr>
            <a:lvl4pPr marL="1828484" lvl="3" indent="-304748" algn="l">
              <a:lnSpc>
                <a:spcPct val="115000"/>
              </a:lnSpc>
              <a:spcBef>
                <a:spcPts val="0"/>
              </a:spcBef>
              <a:spcAft>
                <a:spcPts val="0"/>
              </a:spcAft>
              <a:buSzPts val="1200"/>
              <a:buChar char="●"/>
              <a:defRPr sz="1200"/>
            </a:lvl4pPr>
            <a:lvl5pPr marL="2285601" lvl="4" indent="-304748" algn="l">
              <a:lnSpc>
                <a:spcPct val="115000"/>
              </a:lnSpc>
              <a:spcBef>
                <a:spcPts val="0"/>
              </a:spcBef>
              <a:spcAft>
                <a:spcPts val="0"/>
              </a:spcAft>
              <a:buSzPts val="1200"/>
              <a:buChar char="○"/>
              <a:defRPr sz="1200"/>
            </a:lvl5pPr>
            <a:lvl6pPr marL="2742719" lvl="5" indent="-304748" algn="l">
              <a:lnSpc>
                <a:spcPct val="115000"/>
              </a:lnSpc>
              <a:spcBef>
                <a:spcPts val="0"/>
              </a:spcBef>
              <a:spcAft>
                <a:spcPts val="0"/>
              </a:spcAft>
              <a:buSzPts val="1200"/>
              <a:buChar char="■"/>
              <a:defRPr sz="1200"/>
            </a:lvl6pPr>
            <a:lvl7pPr marL="3199840" lvl="6" indent="-304748" algn="l">
              <a:lnSpc>
                <a:spcPct val="115000"/>
              </a:lnSpc>
              <a:spcBef>
                <a:spcPts val="0"/>
              </a:spcBef>
              <a:spcAft>
                <a:spcPts val="0"/>
              </a:spcAft>
              <a:buSzPts val="1200"/>
              <a:buChar char="●"/>
              <a:defRPr sz="1200"/>
            </a:lvl7pPr>
            <a:lvl8pPr marL="3656960" lvl="7" indent="-304748" algn="l">
              <a:lnSpc>
                <a:spcPct val="115000"/>
              </a:lnSpc>
              <a:spcBef>
                <a:spcPts val="0"/>
              </a:spcBef>
              <a:spcAft>
                <a:spcPts val="0"/>
              </a:spcAft>
              <a:buSzPts val="1200"/>
              <a:buChar char="○"/>
              <a:defRPr sz="1200"/>
            </a:lvl8pPr>
            <a:lvl9pPr marL="4114085" lvl="8" indent="-304748" algn="l">
              <a:lnSpc>
                <a:spcPct val="115000"/>
              </a:lnSpc>
              <a:spcBef>
                <a:spcPts val="0"/>
              </a:spcBef>
              <a:spcAft>
                <a:spcPts val="0"/>
              </a:spcAft>
              <a:buSzPts val="1200"/>
              <a:buChar char="■"/>
              <a:defRPr sz="1200"/>
            </a:lvl9pPr>
          </a:lstStyle>
          <a:p>
            <a:endParaRPr/>
          </a:p>
        </p:txBody>
      </p:sp>
      <p:sp>
        <p:nvSpPr>
          <p:cNvPr id="43" name="Google Shape;43;p9"/>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490250" y="450152"/>
            <a:ext cx="6367800" cy="4090725"/>
          </a:xfrm>
          <a:prstGeom prst="rect">
            <a:avLst/>
          </a:prstGeom>
          <a:noFill/>
          <a:ln>
            <a:noFill/>
          </a:ln>
        </p:spPr>
        <p:txBody>
          <a:bodyPr spcFirstLastPara="1" wrap="square" lIns="91411" tIns="91411" rIns="91411" bIns="91411"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6" name="Google Shape;46;p10"/>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
        <p:cNvGrpSpPr/>
        <p:nvPr/>
      </p:nvGrpSpPr>
      <p:grpSpPr>
        <a:xfrm>
          <a:off x="0" y="0"/>
          <a:ext cx="0" cy="0"/>
          <a:chOff x="0" y="0"/>
          <a:chExt cx="0" cy="0"/>
        </a:xfrm>
      </p:grpSpPr>
      <p:sp>
        <p:nvSpPr>
          <p:cNvPr id="48" name="Google Shape;48;p11"/>
          <p:cNvSpPr/>
          <p:nvPr/>
        </p:nvSpPr>
        <p:spPr>
          <a:xfrm>
            <a:off x="4572000" y="-125"/>
            <a:ext cx="4572000" cy="5143500"/>
          </a:xfrm>
          <a:prstGeom prst="rect">
            <a:avLst/>
          </a:prstGeom>
          <a:solidFill>
            <a:schemeClr val="lt2"/>
          </a:solidFill>
          <a:ln>
            <a:noFill/>
          </a:ln>
        </p:spPr>
        <p:txBody>
          <a:bodyPr spcFirstLastPara="1" wrap="square" lIns="91411" tIns="91411" rIns="91411" bIns="9141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1"/>
          <p:cNvSpPr txBox="1">
            <a:spLocks noGrp="1"/>
          </p:cNvSpPr>
          <p:nvPr>
            <p:ph type="title"/>
          </p:nvPr>
        </p:nvSpPr>
        <p:spPr>
          <a:xfrm>
            <a:off x="265500" y="1233175"/>
            <a:ext cx="4045200" cy="1482300"/>
          </a:xfrm>
          <a:prstGeom prst="rect">
            <a:avLst/>
          </a:prstGeom>
          <a:noFill/>
          <a:ln>
            <a:noFill/>
          </a:ln>
        </p:spPr>
        <p:txBody>
          <a:bodyPr spcFirstLastPara="1" wrap="square" lIns="91411" tIns="91411" rIns="91411" bIns="91411"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0" name="Google Shape;50;p11"/>
          <p:cNvSpPr txBox="1">
            <a:spLocks noGrp="1"/>
          </p:cNvSpPr>
          <p:nvPr>
            <p:ph type="subTitle" idx="1"/>
          </p:nvPr>
        </p:nvSpPr>
        <p:spPr>
          <a:xfrm>
            <a:off x="265500" y="2803075"/>
            <a:ext cx="4045200" cy="1235025"/>
          </a:xfrm>
          <a:prstGeom prst="rect">
            <a:avLst/>
          </a:prstGeom>
          <a:noFill/>
          <a:ln>
            <a:noFill/>
          </a:ln>
        </p:spPr>
        <p:txBody>
          <a:bodyPr spcFirstLastPara="1" wrap="square" lIns="91411" tIns="91411" rIns="91411" bIns="91411"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1" name="Google Shape;51;p11"/>
          <p:cNvSpPr txBox="1">
            <a:spLocks noGrp="1"/>
          </p:cNvSpPr>
          <p:nvPr>
            <p:ph type="body" idx="2"/>
          </p:nvPr>
        </p:nvSpPr>
        <p:spPr>
          <a:xfrm>
            <a:off x="4939500" y="724076"/>
            <a:ext cx="3837000" cy="3695175"/>
          </a:xfrm>
          <a:prstGeom prst="rect">
            <a:avLst/>
          </a:prstGeom>
          <a:noFill/>
          <a:ln>
            <a:noFill/>
          </a:ln>
        </p:spPr>
        <p:txBody>
          <a:bodyPr spcFirstLastPara="1" wrap="square" lIns="91411" tIns="91411" rIns="91411" bIns="91411" anchor="ctr" anchorCtr="0">
            <a:normAutofit/>
          </a:bodyPr>
          <a:lstStyle>
            <a:lvl1pPr marL="457118" lvl="0" indent="-342839" algn="l">
              <a:lnSpc>
                <a:spcPct val="115000"/>
              </a:lnSpc>
              <a:spcBef>
                <a:spcPts val="0"/>
              </a:spcBef>
              <a:spcAft>
                <a:spcPts val="0"/>
              </a:spcAft>
              <a:buSzPts val="1800"/>
              <a:buChar char="●"/>
              <a:defRPr/>
            </a:lvl1pPr>
            <a:lvl2pPr marL="914243" lvl="1" indent="-317444" algn="l">
              <a:lnSpc>
                <a:spcPct val="115000"/>
              </a:lnSpc>
              <a:spcBef>
                <a:spcPts val="0"/>
              </a:spcBef>
              <a:spcAft>
                <a:spcPts val="0"/>
              </a:spcAft>
              <a:buSzPts val="1400"/>
              <a:buChar char="○"/>
              <a:defRPr/>
            </a:lvl2pPr>
            <a:lvl3pPr marL="1371362" lvl="2" indent="-317444" algn="l">
              <a:lnSpc>
                <a:spcPct val="115000"/>
              </a:lnSpc>
              <a:spcBef>
                <a:spcPts val="0"/>
              </a:spcBef>
              <a:spcAft>
                <a:spcPts val="0"/>
              </a:spcAft>
              <a:buSzPts val="1400"/>
              <a:buChar char="■"/>
              <a:defRPr/>
            </a:lvl3pPr>
            <a:lvl4pPr marL="1828484" lvl="3" indent="-317444" algn="l">
              <a:lnSpc>
                <a:spcPct val="115000"/>
              </a:lnSpc>
              <a:spcBef>
                <a:spcPts val="0"/>
              </a:spcBef>
              <a:spcAft>
                <a:spcPts val="0"/>
              </a:spcAft>
              <a:buSzPts val="1400"/>
              <a:buChar char="●"/>
              <a:defRPr/>
            </a:lvl4pPr>
            <a:lvl5pPr marL="2285601" lvl="4" indent="-317444" algn="l">
              <a:lnSpc>
                <a:spcPct val="115000"/>
              </a:lnSpc>
              <a:spcBef>
                <a:spcPts val="0"/>
              </a:spcBef>
              <a:spcAft>
                <a:spcPts val="0"/>
              </a:spcAft>
              <a:buSzPts val="1400"/>
              <a:buChar char="○"/>
              <a:defRPr/>
            </a:lvl5pPr>
            <a:lvl6pPr marL="2742719" lvl="5" indent="-317444" algn="l">
              <a:lnSpc>
                <a:spcPct val="115000"/>
              </a:lnSpc>
              <a:spcBef>
                <a:spcPts val="0"/>
              </a:spcBef>
              <a:spcAft>
                <a:spcPts val="0"/>
              </a:spcAft>
              <a:buSzPts val="1400"/>
              <a:buChar char="■"/>
              <a:defRPr/>
            </a:lvl6pPr>
            <a:lvl7pPr marL="3199840" lvl="6" indent="-317444" algn="l">
              <a:lnSpc>
                <a:spcPct val="115000"/>
              </a:lnSpc>
              <a:spcBef>
                <a:spcPts val="0"/>
              </a:spcBef>
              <a:spcAft>
                <a:spcPts val="0"/>
              </a:spcAft>
              <a:buSzPts val="1400"/>
              <a:buChar char="●"/>
              <a:defRPr/>
            </a:lvl7pPr>
            <a:lvl8pPr marL="3656960" lvl="7" indent="-317444" algn="l">
              <a:lnSpc>
                <a:spcPct val="115000"/>
              </a:lnSpc>
              <a:spcBef>
                <a:spcPts val="0"/>
              </a:spcBef>
              <a:spcAft>
                <a:spcPts val="0"/>
              </a:spcAft>
              <a:buSzPts val="1400"/>
              <a:buChar char="○"/>
              <a:defRPr/>
            </a:lvl8pPr>
            <a:lvl9pPr marL="4114085" lvl="8" indent="-317444" algn="l">
              <a:lnSpc>
                <a:spcPct val="115000"/>
              </a:lnSpc>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445025"/>
            <a:ext cx="8520600" cy="572625"/>
          </a:xfrm>
          <a:prstGeom prst="rect">
            <a:avLst/>
          </a:prstGeom>
          <a:noFill/>
          <a:ln>
            <a:noFill/>
          </a:ln>
        </p:spPr>
        <p:txBody>
          <a:bodyPr spcFirstLastPara="1" wrap="square" lIns="91411" tIns="91411" rIns="91411" bIns="91411"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311700" y="1152475"/>
            <a:ext cx="8520600" cy="3416400"/>
          </a:xfrm>
          <a:prstGeom prst="rect">
            <a:avLst/>
          </a:prstGeom>
          <a:noFill/>
          <a:ln>
            <a:noFill/>
          </a:ln>
        </p:spPr>
        <p:txBody>
          <a:bodyPr spcFirstLastPara="1" wrap="square" lIns="91411" tIns="91411" rIns="91411" bIns="91411"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file:///C:\Users\ADMIN\Desktop\Presentation3.ppt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73"/>
            <a:ext cx="9144000" cy="5141437"/>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spcCol="0" rtlCol="0" anchor="ctr"/>
          <a:lstStyle/>
          <a:p>
            <a:pPr algn="ctr"/>
            <a:endParaRPr lang="en-IN"/>
          </a:p>
        </p:txBody>
      </p:sp>
      <p:pic>
        <p:nvPicPr>
          <p:cNvPr id="1026" name="Picture 2">
            <a:extLst>
              <a:ext uri="{FF2B5EF4-FFF2-40B4-BE49-F238E27FC236}">
                <a16:creationId xmlns:a16="http://schemas.microsoft.com/office/drawing/2014/main" xmlns="" id="{A88BE885-1DA7-8D15-A70C-2A48161F9AA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39897" y="63126"/>
            <a:ext cx="664231" cy="70436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a:extLst>
              <a:ext uri="{FF2B5EF4-FFF2-40B4-BE49-F238E27FC236}">
                <a16:creationId xmlns:a16="http://schemas.microsoft.com/office/drawing/2014/main" xmlns="" id="{FBD506F2-CCB1-D76C-9943-2E2753B6B3F2}"/>
              </a:ext>
            </a:extLst>
          </p:cNvPr>
          <p:cNvSpPr txBox="1"/>
          <p:nvPr/>
        </p:nvSpPr>
        <p:spPr>
          <a:xfrm>
            <a:off x="2777065" y="4492773"/>
            <a:ext cx="3346231" cy="415484"/>
          </a:xfrm>
          <a:prstGeom prst="rect">
            <a:avLst/>
          </a:prstGeom>
          <a:noFill/>
        </p:spPr>
        <p:txBody>
          <a:bodyPr wrap="square" lIns="91426" tIns="45713" rIns="91426" bIns="45713" rtlCol="0">
            <a:spAutoFit/>
          </a:bodyPr>
          <a:lstStyle/>
          <a:p>
            <a:pPr algn="ctr"/>
            <a:r>
              <a:rPr lang="en-US" sz="2100" b="1" dirty="0">
                <a:solidFill>
                  <a:schemeClr val="bg1"/>
                </a:solidFill>
                <a:latin typeface="+mn-lt"/>
                <a:ea typeface="Verdana" panose="020B0604030504040204" pitchFamily="34" charset="0"/>
              </a:rPr>
              <a:t>20.09.2024</a:t>
            </a:r>
            <a:endParaRPr lang="en-US" sz="2100" dirty="0">
              <a:solidFill>
                <a:schemeClr val="bg1"/>
              </a:solidFill>
              <a:latin typeface="+mn-lt"/>
              <a:ea typeface="Verdana" panose="020B0604030504040204" pitchFamily="34" charset="0"/>
            </a:endParaRPr>
          </a:p>
        </p:txBody>
      </p:sp>
      <p:sp>
        <p:nvSpPr>
          <p:cNvPr id="10" name="Slide Number Placeholder 9"/>
          <p:cNvSpPr>
            <a:spLocks noGrp="1"/>
          </p:cNvSpPr>
          <p:nvPr>
            <p:ph type="sldNum" idx="12"/>
          </p:nvPr>
        </p:nvSpPr>
        <p:spPr/>
        <p:txBody>
          <a:bodyPr/>
          <a:lstStyle/>
          <a:p>
            <a:fld id="{00000000-1234-1234-1234-123412341234}" type="slidenum">
              <a:rPr lang="en-IN" sz="800" b="1">
                <a:solidFill>
                  <a:srgbClr val="0070C0"/>
                </a:solidFill>
              </a:rPr>
              <a:pPr/>
              <a:t>1</a:t>
            </a:fld>
            <a:endParaRPr lang="en-IN" b="1" dirty="0">
              <a:solidFill>
                <a:srgbClr val="0070C0"/>
              </a:solidFill>
            </a:endParaRPr>
          </a:p>
        </p:txBody>
      </p:sp>
      <p:pic>
        <p:nvPicPr>
          <p:cNvPr id="3" name="Picture 2">
            <a:extLst>
              <a:ext uri="{FF2B5EF4-FFF2-40B4-BE49-F238E27FC236}">
                <a16:creationId xmlns:a16="http://schemas.microsoft.com/office/drawing/2014/main" xmlns="" id="{0EAAC163-D832-F3E2-03C8-EF37B071B01E}"/>
              </a:ext>
            </a:extLst>
          </p:cNvPr>
          <p:cNvPicPr>
            <a:picLocks noChangeAspect="1"/>
          </p:cNvPicPr>
          <p:nvPr/>
        </p:nvPicPr>
        <p:blipFill>
          <a:blip r:embed="rId5" cstate="print"/>
          <a:stretch>
            <a:fillRect/>
          </a:stretch>
        </p:blipFill>
        <p:spPr>
          <a:xfrm>
            <a:off x="8048941" y="28699"/>
            <a:ext cx="1017422" cy="1116038"/>
          </a:xfrm>
          <a:prstGeom prst="ellipse">
            <a:avLst/>
          </a:prstGeom>
          <a:solidFill>
            <a:schemeClr val="bg1"/>
          </a:solidFill>
          <a:ln>
            <a:noFill/>
          </a:ln>
          <a:effectLst>
            <a:softEdge rad="112500"/>
          </a:effectLst>
        </p:spPr>
      </p:pic>
      <p:pic>
        <p:nvPicPr>
          <p:cNvPr id="7" name="Picture 6">
            <a:extLst>
              <a:ext uri="{FF2B5EF4-FFF2-40B4-BE49-F238E27FC236}">
                <a16:creationId xmlns:a16="http://schemas.microsoft.com/office/drawing/2014/main" xmlns="" id="{6C17802A-0607-9FF5-7DC7-88318EC47A5D}"/>
              </a:ext>
            </a:extLst>
          </p:cNvPr>
          <p:cNvPicPr>
            <a:picLocks noChangeAspect="1"/>
          </p:cNvPicPr>
          <p:nvPr/>
        </p:nvPicPr>
        <p:blipFill>
          <a:blip r:embed="rId6" cstate="print"/>
          <a:srcRect l="11334" t="3387" r="7797" b="2209"/>
          <a:stretch/>
        </p:blipFill>
        <p:spPr>
          <a:xfrm>
            <a:off x="16" y="28708"/>
            <a:ext cx="483319" cy="503975"/>
          </a:xfrm>
          <a:prstGeom prst="rect">
            <a:avLst/>
          </a:prstGeom>
        </p:spPr>
      </p:pic>
      <p:sp>
        <p:nvSpPr>
          <p:cNvPr id="14" name="TextBox 13">
            <a:extLst>
              <a:ext uri="{FF2B5EF4-FFF2-40B4-BE49-F238E27FC236}">
                <a16:creationId xmlns:a16="http://schemas.microsoft.com/office/drawing/2014/main" xmlns="" id="{17719E81-40CB-0E2A-016D-BAE76278C9F9}"/>
              </a:ext>
            </a:extLst>
          </p:cNvPr>
          <p:cNvSpPr txBox="1"/>
          <p:nvPr/>
        </p:nvSpPr>
        <p:spPr>
          <a:xfrm>
            <a:off x="143683" y="4811634"/>
            <a:ext cx="2633368" cy="215429"/>
          </a:xfrm>
          <a:prstGeom prst="rect">
            <a:avLst/>
          </a:prstGeom>
          <a:noFill/>
        </p:spPr>
        <p:txBody>
          <a:bodyPr wrap="square" lIns="91426" tIns="45713" rIns="91426" bIns="45713" rtlCol="0">
            <a:spAutoFit/>
          </a:bodyPr>
          <a:lstStyle/>
          <a:p>
            <a:r>
              <a:rPr lang="en-US" sz="800" dirty="0" err="1">
                <a:solidFill>
                  <a:srgbClr val="0000CC"/>
                </a:solidFill>
              </a:rPr>
              <a:t>Andiappaanur</a:t>
            </a:r>
            <a:r>
              <a:rPr lang="en-US" sz="800" dirty="0">
                <a:solidFill>
                  <a:srgbClr val="0000CC"/>
                </a:solidFill>
              </a:rPr>
              <a:t> </a:t>
            </a:r>
            <a:r>
              <a:rPr lang="en-US" sz="800" dirty="0" err="1">
                <a:solidFill>
                  <a:srgbClr val="0000CC"/>
                </a:solidFill>
              </a:rPr>
              <a:t>odai</a:t>
            </a:r>
            <a:r>
              <a:rPr lang="en-US" sz="800" dirty="0">
                <a:solidFill>
                  <a:srgbClr val="0000CC"/>
                </a:solidFill>
              </a:rPr>
              <a:t> </a:t>
            </a:r>
            <a:r>
              <a:rPr lang="en-US" sz="800" dirty="0" smtClean="0">
                <a:solidFill>
                  <a:srgbClr val="0000CC"/>
                </a:solidFill>
              </a:rPr>
              <a:t>dam, </a:t>
            </a:r>
            <a:r>
              <a:rPr lang="en-US" sz="800" dirty="0" err="1" smtClean="0">
                <a:solidFill>
                  <a:srgbClr val="0000CC"/>
                </a:solidFill>
              </a:rPr>
              <a:t>Thirupathur</a:t>
            </a:r>
            <a:r>
              <a:rPr lang="en-US" sz="800" dirty="0" smtClean="0">
                <a:solidFill>
                  <a:srgbClr val="0000CC"/>
                </a:solidFill>
              </a:rPr>
              <a:t> District</a:t>
            </a:r>
            <a:endParaRPr lang="en-IN" sz="800" dirty="0">
              <a:solidFill>
                <a:srgbClr val="0000CC"/>
              </a:solidFill>
            </a:endParaRPr>
          </a:p>
        </p:txBody>
      </p:sp>
      <p:sp>
        <p:nvSpPr>
          <p:cNvPr id="11" name="Rectangle 10">
            <a:extLst>
              <a:ext uri="{FF2B5EF4-FFF2-40B4-BE49-F238E27FC236}">
                <a16:creationId xmlns:a16="http://schemas.microsoft.com/office/drawing/2014/main" xmlns="" id="{9B807894-3797-9EE8-E4D8-FAA7A7E0CDD8}"/>
              </a:ext>
            </a:extLst>
          </p:cNvPr>
          <p:cNvSpPr/>
          <p:nvPr/>
        </p:nvSpPr>
        <p:spPr>
          <a:xfrm>
            <a:off x="1702274" y="2947418"/>
            <a:ext cx="5533697" cy="1541250"/>
          </a:xfrm>
          <a:prstGeom prst="rect">
            <a:avLst/>
          </a:prstGeom>
          <a:noFill/>
        </p:spPr>
        <p:txBody>
          <a:bodyPr wrap="square" lIns="63295" tIns="31652" rIns="63295" bIns="31652">
            <a:spAutoFit/>
          </a:bodyPr>
          <a:lstStyle/>
          <a:p>
            <a:pPr algn="ctr"/>
            <a:r>
              <a:rPr lang="en-IN" sz="2400" b="1" dirty="0">
                <a:ln w="10541" cmpd="sng">
                  <a:noFill/>
                  <a:prstDash val="solid"/>
                </a:ln>
                <a:solidFill>
                  <a:srgbClr val="FFFF00"/>
                </a:solidFill>
                <a:latin typeface="Arial Black" pitchFamily="34" charset="0"/>
                <a:ea typeface="Verdana" panose="020B0604030504040204" pitchFamily="34" charset="0"/>
              </a:rPr>
              <a:t>Review of </a:t>
            </a:r>
          </a:p>
          <a:p>
            <a:pPr algn="ctr"/>
            <a:r>
              <a:rPr lang="en-IN" sz="2400" b="1" dirty="0">
                <a:ln w="10541" cmpd="sng">
                  <a:noFill/>
                  <a:prstDash val="solid"/>
                </a:ln>
                <a:solidFill>
                  <a:srgbClr val="FFFF00"/>
                </a:solidFill>
                <a:latin typeface="Arial Black" pitchFamily="34" charset="0"/>
                <a:ea typeface="Verdana" panose="020B0604030504040204" pitchFamily="34" charset="0"/>
              </a:rPr>
              <a:t>Water Resources Department</a:t>
            </a:r>
          </a:p>
          <a:p>
            <a:pPr algn="ctr"/>
            <a:r>
              <a:rPr lang="en-US" sz="2400" b="1" dirty="0">
                <a:ln w="10541" cmpd="sng">
                  <a:noFill/>
                  <a:prstDash val="solid"/>
                </a:ln>
                <a:solidFill>
                  <a:srgbClr val="FFFF00"/>
                </a:solidFill>
                <a:latin typeface="Arial Black" pitchFamily="34" charset="0"/>
                <a:ea typeface="Verdana" panose="020B0604030504040204" pitchFamily="34" charset="0"/>
              </a:rPr>
              <a:t>by the </a:t>
            </a:r>
          </a:p>
          <a:p>
            <a:pPr algn="ctr"/>
            <a:r>
              <a:rPr lang="en-US" sz="2400" b="1" dirty="0">
                <a:ln w="10541" cmpd="sng">
                  <a:noFill/>
                  <a:prstDash val="solid"/>
                </a:ln>
                <a:solidFill>
                  <a:srgbClr val="FFFF00"/>
                </a:solidFill>
                <a:latin typeface="Arial Black" pitchFamily="34" charset="0"/>
                <a:ea typeface="Verdana" panose="020B0604030504040204" pitchFamily="34" charset="0"/>
              </a:rPr>
              <a:t>Chief Secretary to Government</a:t>
            </a:r>
            <a:endParaRPr lang="en-IN" sz="2400" b="1" dirty="0">
              <a:ln w="10541" cmpd="sng">
                <a:noFill/>
                <a:prstDash val="solid"/>
              </a:ln>
              <a:solidFill>
                <a:srgbClr val="FFFF00"/>
              </a:solidFill>
              <a:latin typeface="Arial Black" pitchFamily="34" charset="0"/>
              <a:ea typeface="Verdana" panose="020B0604030504040204" pitchFamily="34" charset="0"/>
            </a:endParaRPr>
          </a:p>
        </p:txBody>
      </p:sp>
    </p:spTree>
    <p:extLst>
      <p:ext uri="{BB962C8B-B14F-4D97-AF65-F5344CB8AC3E}">
        <p14:creationId xmlns:p14="http://schemas.microsoft.com/office/powerpoint/2010/main" xmlns="" val="1334564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1A4DD3A0-695D-4058-AB11-F9612D418762}"/>
              </a:ext>
            </a:extLst>
          </p:cNvPr>
          <p:cNvSpPr txBox="1"/>
          <p:nvPr/>
        </p:nvSpPr>
        <p:spPr>
          <a:xfrm>
            <a:off x="4497405" y="721894"/>
            <a:ext cx="2180122" cy="300082"/>
          </a:xfrm>
          <a:prstGeom prst="rect">
            <a:avLst/>
          </a:prstGeom>
          <a:solidFill>
            <a:srgbClr val="0070C0"/>
          </a:solidFill>
        </p:spPr>
        <p:txBody>
          <a:bodyPr wrap="square" lIns="68580" tIns="34290" rIns="68580" bIns="34290" rtlCol="0">
            <a:spAutoFit/>
          </a:bodyPr>
          <a:lstStyle/>
          <a:p>
            <a:r>
              <a:rPr lang="en-IN" sz="1500" dirty="0">
                <a:solidFill>
                  <a:schemeClr val="bg1"/>
                </a:solidFill>
                <a:latin typeface="Arial" panose="020B0604020202020204" pitchFamily="34" charset="0"/>
                <a:cs typeface="Arial" panose="020B0604020202020204" pitchFamily="34" charset="0"/>
              </a:rPr>
              <a:t>Announcement Year</a:t>
            </a:r>
            <a:endParaRPr lang="en-US" sz="15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35562034-CB3B-49BC-8EA4-E16A13FEE262}"/>
              </a:ext>
            </a:extLst>
          </p:cNvPr>
          <p:cNvSpPr txBox="1"/>
          <p:nvPr/>
        </p:nvSpPr>
        <p:spPr>
          <a:xfrm>
            <a:off x="4508233" y="1161046"/>
            <a:ext cx="2180122" cy="300082"/>
          </a:xfrm>
          <a:prstGeom prst="rect">
            <a:avLst/>
          </a:prstGeom>
          <a:solidFill>
            <a:srgbClr val="0070C0"/>
          </a:solidFill>
        </p:spPr>
        <p:txBody>
          <a:bodyPr wrap="square" lIns="68580" tIns="34290" rIns="68580" bIns="34290" rtlCol="0">
            <a:spAutoFit/>
          </a:bodyPr>
          <a:lstStyle/>
          <a:p>
            <a:r>
              <a:rPr lang="en-IN" sz="1500" dirty="0">
                <a:solidFill>
                  <a:schemeClr val="bg1"/>
                </a:solidFill>
                <a:latin typeface="Arial" panose="020B0604020202020204" pitchFamily="34" charset="0"/>
                <a:cs typeface="Arial" panose="020B0604020202020204" pitchFamily="34" charset="0"/>
              </a:rPr>
              <a:t>Admin Sanction</a:t>
            </a:r>
            <a:endParaRPr lang="en-US" sz="15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EFA972F7-1A36-4F49-BE1C-E7349CEEFE66}"/>
              </a:ext>
            </a:extLst>
          </p:cNvPr>
          <p:cNvSpPr txBox="1"/>
          <p:nvPr/>
        </p:nvSpPr>
        <p:spPr>
          <a:xfrm>
            <a:off x="4508233" y="1600199"/>
            <a:ext cx="2180122" cy="300082"/>
          </a:xfrm>
          <a:prstGeom prst="rect">
            <a:avLst/>
          </a:prstGeom>
          <a:solidFill>
            <a:srgbClr val="0070C0"/>
          </a:solidFill>
        </p:spPr>
        <p:txBody>
          <a:bodyPr wrap="square" lIns="68580" tIns="34290" rIns="68580" bIns="34290" rtlCol="0">
            <a:spAutoFit/>
          </a:bodyPr>
          <a:lstStyle/>
          <a:p>
            <a:r>
              <a:rPr lang="en-IN" sz="1500" dirty="0">
                <a:solidFill>
                  <a:schemeClr val="bg1"/>
                </a:solidFill>
                <a:latin typeface="Arial" panose="020B0604020202020204" pitchFamily="34" charset="0"/>
                <a:cs typeface="Arial" panose="020B0604020202020204" pitchFamily="34" charset="0"/>
              </a:rPr>
              <a:t>Work Order Issued</a:t>
            </a:r>
            <a:endParaRPr lang="en-US" sz="15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0C5643A4-C7E5-41AB-9920-EFB4436FF63E}"/>
              </a:ext>
            </a:extLst>
          </p:cNvPr>
          <p:cNvSpPr txBox="1"/>
          <p:nvPr/>
        </p:nvSpPr>
        <p:spPr>
          <a:xfrm>
            <a:off x="4508233" y="2039353"/>
            <a:ext cx="2180122" cy="300082"/>
          </a:xfrm>
          <a:prstGeom prst="rect">
            <a:avLst/>
          </a:prstGeom>
          <a:solidFill>
            <a:srgbClr val="0070C0"/>
          </a:solidFill>
        </p:spPr>
        <p:txBody>
          <a:bodyPr wrap="square" lIns="68580" tIns="34290" rIns="68580" bIns="34290" rtlCol="0">
            <a:spAutoFit/>
          </a:bodyPr>
          <a:lstStyle/>
          <a:p>
            <a:r>
              <a:rPr lang="en-IN" sz="1500" dirty="0">
                <a:solidFill>
                  <a:schemeClr val="bg1"/>
                </a:solidFill>
                <a:latin typeface="Arial" panose="020B0604020202020204" pitchFamily="34" charset="0"/>
                <a:cs typeface="Arial" panose="020B0604020202020204" pitchFamily="34" charset="0"/>
              </a:rPr>
              <a:t>Est. Cost (Rs. in </a:t>
            </a:r>
            <a:r>
              <a:rPr lang="en-IN" sz="1500" dirty="0" err="1">
                <a:solidFill>
                  <a:schemeClr val="bg1"/>
                </a:solidFill>
                <a:latin typeface="Arial" panose="020B0604020202020204" pitchFamily="34" charset="0"/>
                <a:cs typeface="Arial" panose="020B0604020202020204" pitchFamily="34" charset="0"/>
              </a:rPr>
              <a:t>cr</a:t>
            </a:r>
            <a:r>
              <a:rPr lang="en-IN" sz="1500" dirty="0">
                <a:solidFill>
                  <a:schemeClr val="bg1"/>
                </a:solidFill>
                <a:latin typeface="Arial" panose="020B0604020202020204" pitchFamily="34" charset="0"/>
                <a:cs typeface="Arial" panose="020B0604020202020204" pitchFamily="34" charset="0"/>
              </a:rPr>
              <a:t>)</a:t>
            </a:r>
            <a:endParaRPr lang="en-US"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1974981F-3C1B-4A81-AB54-E0E84A0198B2}"/>
              </a:ext>
            </a:extLst>
          </p:cNvPr>
          <p:cNvSpPr txBox="1"/>
          <p:nvPr/>
        </p:nvSpPr>
        <p:spPr>
          <a:xfrm>
            <a:off x="4519062" y="2478505"/>
            <a:ext cx="2180122" cy="300082"/>
          </a:xfrm>
          <a:prstGeom prst="rect">
            <a:avLst/>
          </a:prstGeom>
          <a:solidFill>
            <a:srgbClr val="0070C0"/>
          </a:solidFill>
        </p:spPr>
        <p:txBody>
          <a:bodyPr wrap="square" lIns="68580" tIns="34290" rIns="68580" bIns="34290" rtlCol="0">
            <a:spAutoFit/>
          </a:bodyPr>
          <a:lstStyle/>
          <a:p>
            <a:r>
              <a:rPr lang="en-IN" sz="1500" dirty="0">
                <a:solidFill>
                  <a:schemeClr val="bg1"/>
                </a:solidFill>
                <a:latin typeface="Arial" panose="020B0604020202020204" pitchFamily="34" charset="0"/>
                <a:cs typeface="Arial" panose="020B0604020202020204" pitchFamily="34" charset="0"/>
              </a:rPr>
              <a:t>Work Progress(%)</a:t>
            </a:r>
            <a:endParaRPr lang="en-US" sz="15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FD7EF161-F7B7-403E-B744-DA2F28629E99}"/>
              </a:ext>
            </a:extLst>
          </p:cNvPr>
          <p:cNvSpPr txBox="1"/>
          <p:nvPr/>
        </p:nvSpPr>
        <p:spPr>
          <a:xfrm>
            <a:off x="4519062" y="2917657"/>
            <a:ext cx="2180122" cy="300082"/>
          </a:xfrm>
          <a:prstGeom prst="rect">
            <a:avLst/>
          </a:prstGeom>
          <a:solidFill>
            <a:srgbClr val="0070C0"/>
          </a:solidFill>
        </p:spPr>
        <p:txBody>
          <a:bodyPr wrap="square" lIns="68580" tIns="34290" rIns="68580" bIns="34290" rtlCol="0">
            <a:spAutoFit/>
          </a:bodyPr>
          <a:lstStyle/>
          <a:p>
            <a:r>
              <a:rPr lang="en-IN" sz="1500" dirty="0">
                <a:solidFill>
                  <a:schemeClr val="bg1"/>
                </a:solidFill>
                <a:latin typeface="Arial" panose="020B0604020202020204" pitchFamily="34" charset="0"/>
                <a:cs typeface="Arial" panose="020B0604020202020204" pitchFamily="34" charset="0"/>
              </a:rPr>
              <a:t>Financial Progress (%)</a:t>
            </a:r>
            <a:endParaRPr lang="en-US" sz="15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8CE6DEAC-B5F5-4B43-8123-0C0EE53F81BA}"/>
              </a:ext>
            </a:extLst>
          </p:cNvPr>
          <p:cNvSpPr txBox="1"/>
          <p:nvPr/>
        </p:nvSpPr>
        <p:spPr>
          <a:xfrm>
            <a:off x="4497404" y="3303137"/>
            <a:ext cx="2180122" cy="300082"/>
          </a:xfrm>
          <a:prstGeom prst="rect">
            <a:avLst/>
          </a:prstGeom>
          <a:solidFill>
            <a:srgbClr val="0070C0"/>
          </a:solidFill>
        </p:spPr>
        <p:txBody>
          <a:bodyPr wrap="square" lIns="68580" tIns="34290" rIns="68580" bIns="34290" rtlCol="0">
            <a:spAutoFit/>
          </a:bodyPr>
          <a:lstStyle/>
          <a:p>
            <a:r>
              <a:rPr lang="en-IN" sz="1500" dirty="0">
                <a:solidFill>
                  <a:schemeClr val="bg1"/>
                </a:solidFill>
                <a:latin typeface="Arial" panose="020B0604020202020204" pitchFamily="34" charset="0"/>
                <a:cs typeface="Arial" panose="020B0604020202020204" pitchFamily="34" charset="0"/>
              </a:rPr>
              <a:t>Commenced on</a:t>
            </a:r>
            <a:endParaRPr lang="en-US" sz="15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BEEA5C9A-1992-4B3B-A537-90058F769B98}"/>
              </a:ext>
            </a:extLst>
          </p:cNvPr>
          <p:cNvSpPr txBox="1"/>
          <p:nvPr/>
        </p:nvSpPr>
        <p:spPr>
          <a:xfrm>
            <a:off x="4353040" y="3756074"/>
            <a:ext cx="2324499" cy="300082"/>
          </a:xfrm>
          <a:prstGeom prst="rect">
            <a:avLst/>
          </a:prstGeom>
          <a:solidFill>
            <a:srgbClr val="0070C0"/>
          </a:solidFill>
        </p:spPr>
        <p:txBody>
          <a:bodyPr wrap="square" lIns="68580" tIns="34290" rIns="68580" bIns="34290" rtlCol="0">
            <a:spAutoFit/>
          </a:bodyPr>
          <a:lstStyle/>
          <a:p>
            <a:r>
              <a:rPr lang="en-IN" sz="1500" dirty="0">
                <a:solidFill>
                  <a:schemeClr val="bg1"/>
                </a:solidFill>
                <a:latin typeface="Arial" panose="020B0604020202020204" pitchFamily="34" charset="0"/>
                <a:cs typeface="Arial" panose="020B0604020202020204" pitchFamily="34" charset="0"/>
              </a:rPr>
              <a:t>Prob. Date of Completion </a:t>
            </a:r>
            <a:endParaRPr lang="en-US" sz="1500"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5F40B637-F7C2-4735-985D-0B324637995B}"/>
              </a:ext>
            </a:extLst>
          </p:cNvPr>
          <p:cNvSpPr txBox="1"/>
          <p:nvPr/>
        </p:nvSpPr>
        <p:spPr>
          <a:xfrm>
            <a:off x="6756935" y="721894"/>
            <a:ext cx="2180122" cy="300082"/>
          </a:xfrm>
          <a:prstGeom prst="rect">
            <a:avLst/>
          </a:prstGeom>
          <a:solidFill>
            <a:srgbClr val="FFC000"/>
          </a:solidFill>
        </p:spPr>
        <p:txBody>
          <a:bodyPr wrap="square" lIns="68580" tIns="34290" rIns="68580" bIns="34290" rtlCol="0">
            <a:spAutoFit/>
          </a:bodyPr>
          <a:lstStyle/>
          <a:p>
            <a:pPr lvl="0">
              <a:buClr>
                <a:srgbClr val="000000"/>
              </a:buClr>
              <a:buSzPts val="1600"/>
            </a:pPr>
            <a:r>
              <a:rPr lang="en-IN" sz="1500" dirty="0">
                <a:latin typeface="Verdana"/>
                <a:ea typeface="Verdana"/>
                <a:cs typeface="Verdana"/>
                <a:sym typeface="Verdana"/>
              </a:rPr>
              <a:t>2020-2021</a:t>
            </a:r>
          </a:p>
        </p:txBody>
      </p:sp>
      <p:sp>
        <p:nvSpPr>
          <p:cNvPr id="19" name="TextBox 18">
            <a:extLst>
              <a:ext uri="{FF2B5EF4-FFF2-40B4-BE49-F238E27FC236}">
                <a16:creationId xmlns:a16="http://schemas.microsoft.com/office/drawing/2014/main" xmlns="" id="{E9A89A7A-659B-479A-8F4C-F3E7CDA17F92}"/>
              </a:ext>
            </a:extLst>
          </p:cNvPr>
          <p:cNvSpPr txBox="1"/>
          <p:nvPr/>
        </p:nvSpPr>
        <p:spPr>
          <a:xfrm>
            <a:off x="6767764" y="1600069"/>
            <a:ext cx="2180122" cy="300082"/>
          </a:xfrm>
          <a:prstGeom prst="rect">
            <a:avLst/>
          </a:prstGeom>
          <a:solidFill>
            <a:srgbClr val="FFC000"/>
          </a:solidFill>
        </p:spPr>
        <p:txBody>
          <a:bodyPr wrap="square" lIns="68580" tIns="34290" rIns="68580" bIns="34290" rtlCol="0">
            <a:spAutoFit/>
          </a:bodyPr>
          <a:lstStyle/>
          <a:p>
            <a:r>
              <a:rPr lang="en-US" sz="1500" dirty="0">
                <a:latin typeface="Arial" panose="020B0604020202020204" pitchFamily="34" charset="0"/>
                <a:cs typeface="Arial" panose="020B0604020202020204" pitchFamily="34" charset="0"/>
              </a:rPr>
              <a:t>11.02.2021</a:t>
            </a:r>
          </a:p>
        </p:txBody>
      </p:sp>
      <p:sp>
        <p:nvSpPr>
          <p:cNvPr id="20" name="TextBox 19">
            <a:extLst>
              <a:ext uri="{FF2B5EF4-FFF2-40B4-BE49-F238E27FC236}">
                <a16:creationId xmlns:a16="http://schemas.microsoft.com/office/drawing/2014/main" xmlns="" id="{23ECF1A1-B23B-49B9-BCB1-D82D0F3260CA}"/>
              </a:ext>
            </a:extLst>
          </p:cNvPr>
          <p:cNvSpPr txBox="1"/>
          <p:nvPr/>
        </p:nvSpPr>
        <p:spPr>
          <a:xfrm>
            <a:off x="6767764" y="2039353"/>
            <a:ext cx="2180122" cy="300082"/>
          </a:xfrm>
          <a:prstGeom prst="rect">
            <a:avLst/>
          </a:prstGeom>
          <a:solidFill>
            <a:srgbClr val="FFC000"/>
          </a:solidFill>
        </p:spPr>
        <p:txBody>
          <a:bodyPr wrap="square" lIns="68580" tIns="34290" rIns="68580" bIns="34290" rtlCol="0">
            <a:spAutoFit/>
          </a:bodyPr>
          <a:lstStyle/>
          <a:p>
            <a:r>
              <a:rPr lang="en-US" sz="1500" dirty="0" err="1" smtClean="0">
                <a:latin typeface="Arial" panose="020B0604020202020204" pitchFamily="34" charset="0"/>
                <a:cs typeface="Arial" panose="020B0604020202020204" pitchFamily="34" charset="0"/>
              </a:rPr>
              <a:t>Rs</a:t>
            </a:r>
            <a:r>
              <a:rPr lang="en-US" sz="1500" dirty="0" smtClean="0">
                <a:latin typeface="Arial" panose="020B0604020202020204" pitchFamily="34" charset="0"/>
                <a:cs typeface="Arial" panose="020B0604020202020204" pitchFamily="34" charset="0"/>
              </a:rPr>
              <a:t>. 169.68 </a:t>
            </a:r>
            <a:r>
              <a:rPr lang="en-US" sz="1500" dirty="0" err="1" smtClean="0">
                <a:latin typeface="Arial" panose="020B0604020202020204" pitchFamily="34" charset="0"/>
                <a:cs typeface="Arial" panose="020B0604020202020204" pitchFamily="34" charset="0"/>
              </a:rPr>
              <a:t>cr</a:t>
            </a:r>
            <a:endParaRPr lang="en-US" sz="15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4603F52B-77A8-4DDF-A601-C283EC1EAA19}"/>
              </a:ext>
            </a:extLst>
          </p:cNvPr>
          <p:cNvSpPr txBox="1"/>
          <p:nvPr/>
        </p:nvSpPr>
        <p:spPr>
          <a:xfrm>
            <a:off x="6778593" y="2478505"/>
            <a:ext cx="2180122" cy="300082"/>
          </a:xfrm>
          <a:prstGeom prst="rect">
            <a:avLst/>
          </a:prstGeom>
          <a:solidFill>
            <a:srgbClr val="FFC000"/>
          </a:solidFill>
        </p:spPr>
        <p:txBody>
          <a:bodyPr wrap="square" lIns="68580" tIns="34290" rIns="68580" bIns="34290" rtlCol="0">
            <a:spAutoFit/>
          </a:bodyPr>
          <a:lstStyle/>
          <a:p>
            <a:r>
              <a:rPr lang="en-US" sz="1500" dirty="0">
                <a:latin typeface="Arial" panose="020B0604020202020204" pitchFamily="34" charset="0"/>
                <a:cs typeface="Arial" panose="020B0604020202020204" pitchFamily="34" charset="0"/>
              </a:rPr>
              <a:t>88</a:t>
            </a:r>
          </a:p>
        </p:txBody>
      </p:sp>
      <p:sp>
        <p:nvSpPr>
          <p:cNvPr id="22" name="TextBox 21">
            <a:extLst>
              <a:ext uri="{FF2B5EF4-FFF2-40B4-BE49-F238E27FC236}">
                <a16:creationId xmlns:a16="http://schemas.microsoft.com/office/drawing/2014/main" xmlns="" id="{F4E91FB5-9E07-47EA-A3F5-B08F6FD24969}"/>
              </a:ext>
            </a:extLst>
          </p:cNvPr>
          <p:cNvSpPr txBox="1"/>
          <p:nvPr/>
        </p:nvSpPr>
        <p:spPr>
          <a:xfrm>
            <a:off x="6778593" y="2917657"/>
            <a:ext cx="2180122" cy="300082"/>
          </a:xfrm>
          <a:prstGeom prst="rect">
            <a:avLst/>
          </a:prstGeom>
          <a:solidFill>
            <a:srgbClr val="FFC000"/>
          </a:solidFill>
        </p:spPr>
        <p:txBody>
          <a:bodyPr wrap="square" lIns="68580" tIns="34290" rIns="68580" bIns="34290" rtlCol="0">
            <a:spAutoFit/>
          </a:bodyPr>
          <a:lstStyle/>
          <a:p>
            <a:r>
              <a:rPr lang="en-US" sz="1500" dirty="0">
                <a:latin typeface="Arial" panose="020B0604020202020204" pitchFamily="34" charset="0"/>
                <a:cs typeface="Arial" panose="020B0604020202020204" pitchFamily="34" charset="0"/>
              </a:rPr>
              <a:t>74</a:t>
            </a:r>
          </a:p>
        </p:txBody>
      </p:sp>
      <p:sp>
        <p:nvSpPr>
          <p:cNvPr id="23" name="TextBox 22">
            <a:extLst>
              <a:ext uri="{FF2B5EF4-FFF2-40B4-BE49-F238E27FC236}">
                <a16:creationId xmlns:a16="http://schemas.microsoft.com/office/drawing/2014/main" xmlns="" id="{299BD053-10C8-4A9E-BBC8-326B08E572A0}"/>
              </a:ext>
            </a:extLst>
          </p:cNvPr>
          <p:cNvSpPr txBox="1"/>
          <p:nvPr/>
        </p:nvSpPr>
        <p:spPr>
          <a:xfrm>
            <a:off x="6767764" y="3313496"/>
            <a:ext cx="2180122" cy="300082"/>
          </a:xfrm>
          <a:prstGeom prst="rect">
            <a:avLst/>
          </a:prstGeom>
          <a:solidFill>
            <a:srgbClr val="FFC000"/>
          </a:solidFill>
        </p:spPr>
        <p:txBody>
          <a:bodyPr wrap="square" lIns="68580" tIns="34290" rIns="68580" bIns="34290" rtlCol="0">
            <a:spAutoFit/>
          </a:bodyPr>
          <a:lstStyle/>
          <a:p>
            <a:r>
              <a:rPr lang="en-US" sz="1500" dirty="0">
                <a:latin typeface="Arial" panose="020B0604020202020204" pitchFamily="34" charset="0"/>
                <a:cs typeface="Arial" panose="020B0604020202020204" pitchFamily="34" charset="0"/>
              </a:rPr>
              <a:t>21.02.2021</a:t>
            </a:r>
          </a:p>
        </p:txBody>
      </p:sp>
      <p:sp>
        <p:nvSpPr>
          <p:cNvPr id="24" name="TextBox 23">
            <a:extLst>
              <a:ext uri="{FF2B5EF4-FFF2-40B4-BE49-F238E27FC236}">
                <a16:creationId xmlns:a16="http://schemas.microsoft.com/office/drawing/2014/main" xmlns="" id="{F05DFEC0-8B75-4B69-97EA-5E686F12D797}"/>
              </a:ext>
            </a:extLst>
          </p:cNvPr>
          <p:cNvSpPr txBox="1"/>
          <p:nvPr/>
        </p:nvSpPr>
        <p:spPr>
          <a:xfrm>
            <a:off x="6778593" y="3752650"/>
            <a:ext cx="2180122" cy="300082"/>
          </a:xfrm>
          <a:prstGeom prst="rect">
            <a:avLst/>
          </a:prstGeom>
          <a:solidFill>
            <a:srgbClr val="FFC000"/>
          </a:solidFill>
        </p:spPr>
        <p:txBody>
          <a:bodyPr wrap="square" lIns="68580" tIns="34290" rIns="68580" bIns="34290" rtlCol="0">
            <a:spAutoFit/>
          </a:bodyPr>
          <a:lstStyle/>
          <a:p>
            <a:r>
              <a:rPr lang="en-US" sz="1500" dirty="0">
                <a:latin typeface="Arial" panose="020B0604020202020204" pitchFamily="34" charset="0"/>
                <a:cs typeface="Arial" panose="020B0604020202020204" pitchFamily="34" charset="0"/>
              </a:rPr>
              <a:t>31.12.2024</a:t>
            </a:r>
          </a:p>
        </p:txBody>
      </p:sp>
      <p:sp>
        <p:nvSpPr>
          <p:cNvPr id="25" name="TextBox 24">
            <a:extLst>
              <a:ext uri="{FF2B5EF4-FFF2-40B4-BE49-F238E27FC236}">
                <a16:creationId xmlns:a16="http://schemas.microsoft.com/office/drawing/2014/main" xmlns="" id="{F1BB7081-30DB-4BAD-B515-E3A2FF0F9E46}"/>
              </a:ext>
            </a:extLst>
          </p:cNvPr>
          <p:cNvSpPr txBox="1"/>
          <p:nvPr/>
        </p:nvSpPr>
        <p:spPr>
          <a:xfrm>
            <a:off x="6767763" y="1161046"/>
            <a:ext cx="2169294" cy="300082"/>
          </a:xfrm>
          <a:prstGeom prst="rect">
            <a:avLst/>
          </a:prstGeom>
          <a:solidFill>
            <a:srgbClr val="FFC000"/>
          </a:solidFill>
        </p:spPr>
        <p:txBody>
          <a:bodyPr wrap="square" lIns="68580" tIns="34290" rIns="68580" bIns="34290" rtlCol="0">
            <a:spAutoFit/>
          </a:bodyPr>
          <a:lstStyle/>
          <a:p>
            <a:r>
              <a:rPr lang="en-US" sz="1500" dirty="0">
                <a:latin typeface="Arial" panose="020B0604020202020204" pitchFamily="34" charset="0"/>
                <a:cs typeface="Arial" panose="020B0604020202020204" pitchFamily="34" charset="0"/>
              </a:rPr>
              <a:t>10.11.2020</a:t>
            </a:r>
          </a:p>
        </p:txBody>
      </p:sp>
      <p:sp>
        <p:nvSpPr>
          <p:cNvPr id="27" name="Rectangle 26">
            <a:extLst>
              <a:ext uri="{FF2B5EF4-FFF2-40B4-BE49-F238E27FC236}">
                <a16:creationId xmlns:a16="http://schemas.microsoft.com/office/drawing/2014/main" xmlns="" id="{0FFCC618-95FA-470A-9696-DDF3342CF9E7}"/>
              </a:ext>
            </a:extLst>
          </p:cNvPr>
          <p:cNvSpPr/>
          <p:nvPr/>
        </p:nvSpPr>
        <p:spPr>
          <a:xfrm>
            <a:off x="10843" y="706671"/>
            <a:ext cx="4417995" cy="2318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50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152CF759-CD4A-4023-A575-A40B1BB2C17A}"/>
              </a:ext>
            </a:extLst>
          </p:cNvPr>
          <p:cNvSpPr txBox="1"/>
          <p:nvPr/>
        </p:nvSpPr>
        <p:spPr>
          <a:xfrm>
            <a:off x="288772" y="9"/>
            <a:ext cx="8342525" cy="684803"/>
          </a:xfrm>
          <a:prstGeom prst="rect">
            <a:avLst/>
          </a:prstGeom>
          <a:solidFill>
            <a:srgbClr val="C00000"/>
          </a:solidFill>
        </p:spPr>
        <p:txBody>
          <a:bodyPr wrap="square" lIns="68580" tIns="34290" rIns="68580" bIns="34290" rtlCol="0">
            <a:spAutoFit/>
          </a:bodyPr>
          <a:lstStyle/>
          <a:p>
            <a:pPr algn="ctr">
              <a:buSzPts val="1800"/>
            </a:pPr>
            <a:r>
              <a:rPr lang="en-US" altLang="en-US" sz="2000" b="1" dirty="0">
                <a:solidFill>
                  <a:schemeClr val="bg1"/>
                </a:solidFill>
                <a:cs typeface="Arial" panose="020B0604020202020204" pitchFamily="34" charset="0"/>
              </a:rPr>
              <a:t>Cauvery-</a:t>
            </a:r>
            <a:r>
              <a:rPr lang="en-US" altLang="en-US" sz="2000" b="1" dirty="0" err="1">
                <a:solidFill>
                  <a:schemeClr val="bg1"/>
                </a:solidFill>
                <a:cs typeface="Arial" panose="020B0604020202020204" pitchFamily="34" charset="0"/>
              </a:rPr>
              <a:t>Vaigai</a:t>
            </a:r>
            <a:r>
              <a:rPr lang="en-US" altLang="en-US" sz="2000" b="1" dirty="0">
                <a:solidFill>
                  <a:schemeClr val="bg1"/>
                </a:solidFill>
                <a:cs typeface="Arial" panose="020B0604020202020204" pitchFamily="34" charset="0"/>
              </a:rPr>
              <a:t>-</a:t>
            </a:r>
            <a:r>
              <a:rPr lang="en-US" altLang="en-US" sz="2000" b="1" dirty="0" err="1">
                <a:solidFill>
                  <a:schemeClr val="bg1"/>
                </a:solidFill>
                <a:cs typeface="Arial" panose="020B0604020202020204" pitchFamily="34" charset="0"/>
              </a:rPr>
              <a:t>Gundar</a:t>
            </a:r>
            <a:r>
              <a:rPr lang="en-US" altLang="en-US" sz="2000" b="1" dirty="0">
                <a:solidFill>
                  <a:schemeClr val="bg1"/>
                </a:solidFill>
                <a:cs typeface="Arial" panose="020B0604020202020204" pitchFamily="34" charset="0"/>
              </a:rPr>
              <a:t> flood carrier canal Reach </a:t>
            </a:r>
            <a:r>
              <a:rPr lang="en-US" altLang="en-US" sz="2000" b="1" dirty="0" smtClean="0">
                <a:solidFill>
                  <a:schemeClr val="bg1"/>
                </a:solidFill>
                <a:cs typeface="Arial" panose="020B0604020202020204" pitchFamily="34" charset="0"/>
              </a:rPr>
              <a:t>2</a:t>
            </a:r>
            <a:endParaRPr lang="en-US" altLang="en-US" sz="2000" b="1" dirty="0">
              <a:solidFill>
                <a:schemeClr val="bg1"/>
              </a:solidFill>
              <a:cs typeface="Arial" panose="020B0604020202020204" pitchFamily="34" charset="0"/>
            </a:endParaRPr>
          </a:p>
          <a:p>
            <a:pPr algn="ctr">
              <a:buSzPts val="1800"/>
            </a:pPr>
            <a:r>
              <a:rPr lang="en-US" altLang="en-US" sz="2000" b="1" dirty="0">
                <a:solidFill>
                  <a:schemeClr val="bg1"/>
                </a:solidFill>
                <a:cs typeface="Arial" panose="020B0604020202020204" pitchFamily="34" charset="0"/>
              </a:rPr>
              <a:t>  </a:t>
            </a:r>
            <a:r>
              <a:rPr lang="en-US" altLang="en-US" sz="2000" b="1" dirty="0">
                <a:latin typeface="Arial" pitchFamily="34" charset="0"/>
                <a:cs typeface="Arial" pitchFamily="34" charset="0"/>
              </a:rPr>
              <a:t> </a:t>
            </a:r>
            <a:r>
              <a:rPr lang="en-US" altLang="en-US" sz="2000" b="1" dirty="0">
                <a:solidFill>
                  <a:schemeClr val="bg1"/>
                </a:solidFill>
                <a:latin typeface="Arial" pitchFamily="34" charset="0"/>
                <a:cs typeface="Arial" pitchFamily="34" charset="0"/>
              </a:rPr>
              <a:t>LS 54.695 Km to 60.050 Km (Slice IV &amp; V) </a:t>
            </a:r>
            <a:r>
              <a:rPr lang="en-US" altLang="en-US" sz="2000" b="1" dirty="0" err="1">
                <a:solidFill>
                  <a:schemeClr val="bg1"/>
                </a:solidFill>
                <a:latin typeface="Arial" pitchFamily="34" charset="0"/>
                <a:cs typeface="Arial" pitchFamily="34" charset="0"/>
              </a:rPr>
              <a:t>Pudukottai</a:t>
            </a:r>
            <a:r>
              <a:rPr lang="en-US" altLang="en-US" sz="2000" b="1" dirty="0">
                <a:solidFill>
                  <a:schemeClr val="bg1"/>
                </a:solidFill>
                <a:latin typeface="Arial" pitchFamily="34" charset="0"/>
                <a:cs typeface="Arial" pitchFamily="34" charset="0"/>
              </a:rPr>
              <a:t> </a:t>
            </a:r>
            <a:r>
              <a:rPr lang="en-US" altLang="en-US" sz="2000" b="1" dirty="0" smtClean="0">
                <a:solidFill>
                  <a:schemeClr val="bg1"/>
                </a:solidFill>
                <a:latin typeface="Arial" pitchFamily="34" charset="0"/>
                <a:cs typeface="Arial" pitchFamily="34" charset="0"/>
              </a:rPr>
              <a:t>District</a:t>
            </a:r>
            <a:endParaRPr lang="en-US" altLang="en-US" sz="2000" b="1" dirty="0">
              <a:solidFill>
                <a:schemeClr val="bg1"/>
              </a:solidFill>
              <a:latin typeface="Arial" pitchFamily="34" charset="0"/>
              <a:cs typeface="Arial" pitchFamily="34" charset="0"/>
            </a:endParaRPr>
          </a:p>
        </p:txBody>
      </p:sp>
      <p:graphicFrame>
        <p:nvGraphicFramePr>
          <p:cNvPr id="36" name="Table 36">
            <a:extLst>
              <a:ext uri="{FF2B5EF4-FFF2-40B4-BE49-F238E27FC236}">
                <a16:creationId xmlns:a16="http://schemas.microsoft.com/office/drawing/2014/main" xmlns="" id="{F2FF272A-73FD-455E-A631-7EF16578628D}"/>
              </a:ext>
            </a:extLst>
          </p:cNvPr>
          <p:cNvGraphicFramePr>
            <a:graphicFrameLocks noGrp="1"/>
          </p:cNvGraphicFramePr>
          <p:nvPr>
            <p:extLst>
              <p:ext uri="{D42A27DB-BD31-4B8C-83A1-F6EECF244321}">
                <p14:modId xmlns:p14="http://schemas.microsoft.com/office/powerpoint/2010/main" xmlns="" val="447181339"/>
              </p:ext>
            </p:extLst>
          </p:nvPr>
        </p:nvGraphicFramePr>
        <p:xfrm>
          <a:off x="130757" y="3271126"/>
          <a:ext cx="4061863" cy="1817370"/>
        </p:xfrm>
        <a:graphic>
          <a:graphicData uri="http://schemas.openxmlformats.org/drawingml/2006/table">
            <a:tbl>
              <a:tblPr firstRow="1" bandRow="1">
                <a:tableStyleId>{5C22544A-7EE6-4342-B048-85BDC9FD1C3A}</a:tableStyleId>
              </a:tblPr>
              <a:tblGrid>
                <a:gridCol w="634466">
                  <a:extLst>
                    <a:ext uri="{9D8B030D-6E8A-4147-A177-3AD203B41FA5}">
                      <a16:colId xmlns:a16="http://schemas.microsoft.com/office/drawing/2014/main" xmlns="" val="1370675259"/>
                    </a:ext>
                  </a:extLst>
                </a:gridCol>
                <a:gridCol w="3427397">
                  <a:extLst>
                    <a:ext uri="{9D8B030D-6E8A-4147-A177-3AD203B41FA5}">
                      <a16:colId xmlns:a16="http://schemas.microsoft.com/office/drawing/2014/main" xmlns="" val="2812061405"/>
                    </a:ext>
                  </a:extLst>
                </a:gridCol>
              </a:tblGrid>
              <a:tr h="1028700">
                <a:tc>
                  <a:txBody>
                    <a:bodyPr/>
                    <a:lstStyle/>
                    <a:p>
                      <a:r>
                        <a:rPr lang="en-IN" sz="1600" b="0" dirty="0">
                          <a:latin typeface="Arial" pitchFamily="34" charset="0"/>
                          <a:cs typeface="Arial" pitchFamily="34" charset="0"/>
                        </a:rPr>
                        <a:t>AS</a:t>
                      </a:r>
                      <a:endParaRPr lang="en-US" sz="1600" b="0" dirty="0">
                        <a:latin typeface="Arial" pitchFamily="34" charset="0"/>
                        <a:cs typeface="Arial" pitchFamily="34" charset="0"/>
                      </a:endParaRPr>
                    </a:p>
                  </a:txBody>
                  <a:tcPr marL="68580" marR="68580" marT="34290" marB="34290"/>
                </a:tc>
                <a:tc>
                  <a:txBody>
                    <a:bodyPr/>
                    <a:lstStyle/>
                    <a:p>
                      <a:r>
                        <a:rPr lang="en-US" sz="1600" b="0" kern="1200" dirty="0" smtClean="0">
                          <a:solidFill>
                            <a:schemeClr val="tx1"/>
                          </a:solidFill>
                          <a:latin typeface="Arial" pitchFamily="34" charset="0"/>
                          <a:ea typeface="Verdana" panose="020B0604030504040204" pitchFamily="34" charset="0"/>
                          <a:cs typeface="Arial" pitchFamily="34" charset="0"/>
                        </a:rPr>
                        <a:t>G.O.MS.No.280/PW(I.SPl.2)D/</a:t>
                      </a:r>
                    </a:p>
                    <a:p>
                      <a:r>
                        <a:rPr lang="en-US" sz="1600" b="0" kern="1200" dirty="0" smtClean="0">
                          <a:solidFill>
                            <a:schemeClr val="tx1"/>
                          </a:solidFill>
                          <a:latin typeface="Arial" pitchFamily="34" charset="0"/>
                          <a:ea typeface="Verdana" panose="020B0604030504040204" pitchFamily="34" charset="0"/>
                          <a:cs typeface="Arial" pitchFamily="34" charset="0"/>
                        </a:rPr>
                        <a:t>Dt:10.11.2020, </a:t>
                      </a:r>
                      <a:r>
                        <a:rPr lang="en-US" sz="1600" b="0" kern="1200" dirty="0" err="1" smtClean="0">
                          <a:solidFill>
                            <a:schemeClr val="tx1"/>
                          </a:solidFill>
                          <a:latin typeface="Arial" pitchFamily="34" charset="0"/>
                          <a:ea typeface="Verdana" panose="020B0604030504040204" pitchFamily="34" charset="0"/>
                          <a:cs typeface="Arial" pitchFamily="34" charset="0"/>
                        </a:rPr>
                        <a:t>Rs</a:t>
                      </a:r>
                      <a:r>
                        <a:rPr lang="en-US" sz="1600" b="0" kern="1200" dirty="0" smtClean="0">
                          <a:solidFill>
                            <a:schemeClr val="tx1"/>
                          </a:solidFill>
                          <a:latin typeface="Arial" pitchFamily="34" charset="0"/>
                          <a:ea typeface="Verdana" panose="020B0604030504040204" pitchFamily="34" charset="0"/>
                          <a:cs typeface="Arial" pitchFamily="34" charset="0"/>
                        </a:rPr>
                        <a:t>. 160.00 </a:t>
                      </a:r>
                      <a:r>
                        <a:rPr lang="en-US" sz="1600" b="0" kern="1200" dirty="0" err="1" smtClean="0">
                          <a:solidFill>
                            <a:schemeClr val="tx1"/>
                          </a:solidFill>
                          <a:latin typeface="Arial" pitchFamily="34" charset="0"/>
                          <a:ea typeface="Verdana" panose="020B0604030504040204" pitchFamily="34" charset="0"/>
                          <a:cs typeface="Arial" pitchFamily="34" charset="0"/>
                        </a:rPr>
                        <a:t>cr</a:t>
                      </a:r>
                      <a:r>
                        <a:rPr lang="en-US" sz="1600" b="0" kern="1200" dirty="0" smtClean="0">
                          <a:solidFill>
                            <a:schemeClr val="tx1"/>
                          </a:solidFill>
                          <a:latin typeface="Arial" pitchFamily="34" charset="0"/>
                          <a:ea typeface="Verdana" panose="020B0604030504040204" pitchFamily="34" charset="0"/>
                          <a:cs typeface="Arial" pitchFamily="34" charset="0"/>
                        </a:rPr>
                        <a:t> </a:t>
                      </a:r>
                      <a:endParaRPr lang="en-US" sz="1600" b="0" dirty="0">
                        <a:latin typeface="Arial" pitchFamily="34" charset="0"/>
                        <a:cs typeface="Arial" pitchFamily="34" charset="0"/>
                      </a:endParaRPr>
                    </a:p>
                  </a:txBody>
                  <a:tcPr marL="68580" marR="68580" marT="34290" marB="34290"/>
                </a:tc>
                <a:extLst>
                  <a:ext uri="{0D108BD9-81ED-4DB2-BD59-A6C34878D82A}">
                    <a16:rowId xmlns:a16="http://schemas.microsoft.com/office/drawing/2014/main" xmlns="" val="3645673297"/>
                  </a:ext>
                </a:extLst>
              </a:tr>
              <a:tr h="788670">
                <a:tc>
                  <a:txBody>
                    <a:bodyPr/>
                    <a:lstStyle/>
                    <a:p>
                      <a:r>
                        <a:rPr lang="en-IN" sz="1600" b="0" dirty="0">
                          <a:latin typeface="Arial" pitchFamily="34" charset="0"/>
                          <a:cs typeface="Arial" pitchFamily="34" charset="0"/>
                        </a:rPr>
                        <a:t>RAS </a:t>
                      </a:r>
                      <a:endParaRPr lang="en-US" sz="1600" b="0" dirty="0">
                        <a:latin typeface="Arial" pitchFamily="34" charset="0"/>
                        <a:cs typeface="Arial" pitchFamily="34" charset="0"/>
                      </a:endParaRPr>
                    </a:p>
                  </a:txBody>
                  <a:tcPr marL="68580" marR="68580" marT="34290" marB="34290"/>
                </a:tc>
                <a:tc>
                  <a:txBody>
                    <a:bodyPr/>
                    <a:lstStyle/>
                    <a:p>
                      <a:r>
                        <a:rPr lang="en-US" sz="1600" b="0" i="0" u="none" strike="noStrike" kern="1200" cap="none" dirty="0" smtClean="0">
                          <a:solidFill>
                            <a:schemeClr val="tx1"/>
                          </a:solidFill>
                          <a:latin typeface="Arial" pitchFamily="34" charset="0"/>
                          <a:ea typeface="Verdana" panose="020B0604030504040204" pitchFamily="34" charset="0"/>
                          <a:cs typeface="Arial" pitchFamily="34" charset="0"/>
                          <a:sym typeface="Arial"/>
                        </a:rPr>
                        <a:t>G.O (Ms).no12/Date:05.02.2024, </a:t>
                      </a:r>
                      <a:r>
                        <a:rPr lang="en-US" sz="1600" b="0" i="0" u="none" strike="noStrike" kern="1200" cap="none" dirty="0" err="1" smtClean="0">
                          <a:solidFill>
                            <a:schemeClr val="tx1"/>
                          </a:solidFill>
                          <a:latin typeface="Arial" pitchFamily="34" charset="0"/>
                          <a:ea typeface="Verdana" panose="020B0604030504040204" pitchFamily="34" charset="0"/>
                          <a:cs typeface="Arial" pitchFamily="34" charset="0"/>
                          <a:sym typeface="Arial"/>
                        </a:rPr>
                        <a:t>Rs</a:t>
                      </a:r>
                      <a:r>
                        <a:rPr lang="en-US" sz="1600" b="0" i="0" u="none" strike="noStrike" kern="1200" cap="none" dirty="0" smtClean="0">
                          <a:solidFill>
                            <a:schemeClr val="tx1"/>
                          </a:solidFill>
                          <a:latin typeface="Arial" pitchFamily="34" charset="0"/>
                          <a:ea typeface="Verdana" panose="020B0604030504040204" pitchFamily="34" charset="0"/>
                          <a:cs typeface="Arial" pitchFamily="34" charset="0"/>
                          <a:sym typeface="Arial"/>
                        </a:rPr>
                        <a:t>. 169.68</a:t>
                      </a:r>
                      <a:r>
                        <a:rPr lang="en-US" sz="1600" b="0" i="0" u="none" strike="noStrike" kern="1200" cap="none" baseline="0" dirty="0" smtClean="0">
                          <a:solidFill>
                            <a:schemeClr val="tx1"/>
                          </a:solidFill>
                          <a:latin typeface="Arial" pitchFamily="34" charset="0"/>
                          <a:ea typeface="Verdana" panose="020B0604030504040204" pitchFamily="34" charset="0"/>
                          <a:cs typeface="Arial" pitchFamily="34" charset="0"/>
                          <a:sym typeface="Arial"/>
                        </a:rPr>
                        <a:t> </a:t>
                      </a:r>
                      <a:r>
                        <a:rPr lang="en-US" sz="1600" b="0" i="0" u="none" strike="noStrike" kern="1200" cap="none" baseline="0" dirty="0" err="1" smtClean="0">
                          <a:solidFill>
                            <a:schemeClr val="tx1"/>
                          </a:solidFill>
                          <a:latin typeface="Arial" pitchFamily="34" charset="0"/>
                          <a:ea typeface="Verdana" panose="020B0604030504040204" pitchFamily="34" charset="0"/>
                          <a:cs typeface="Arial" pitchFamily="34" charset="0"/>
                          <a:sym typeface="Arial"/>
                        </a:rPr>
                        <a:t>cr</a:t>
                      </a:r>
                      <a:r>
                        <a:rPr lang="en-US" sz="1600" b="0" i="0" u="none" strike="noStrike" kern="1200" cap="none" dirty="0" smtClean="0">
                          <a:solidFill>
                            <a:schemeClr val="tx1"/>
                          </a:solidFill>
                          <a:latin typeface="Arial" pitchFamily="34" charset="0"/>
                          <a:ea typeface="Verdana" panose="020B0604030504040204" pitchFamily="34" charset="0"/>
                          <a:cs typeface="Arial" pitchFamily="34" charset="0"/>
                          <a:sym typeface="Arial"/>
                        </a:rPr>
                        <a:t> </a:t>
                      </a:r>
                      <a:endParaRPr lang="en-US" sz="1600" b="0" dirty="0">
                        <a:latin typeface="Arial" pitchFamily="34" charset="0"/>
                        <a:cs typeface="Arial" pitchFamily="34" charset="0"/>
                      </a:endParaRPr>
                    </a:p>
                  </a:txBody>
                  <a:tcPr marL="68580" marR="68580" marT="34290" marB="34290"/>
                </a:tc>
                <a:extLst>
                  <a:ext uri="{0D108BD9-81ED-4DB2-BD59-A6C34878D82A}">
                    <a16:rowId xmlns:a16="http://schemas.microsoft.com/office/drawing/2014/main" xmlns="" val="856450354"/>
                  </a:ext>
                </a:extLst>
              </a:tr>
            </a:tbl>
          </a:graphicData>
        </a:graphic>
      </p:graphicFrame>
      <p:sp>
        <p:nvSpPr>
          <p:cNvPr id="37" name="TextBox 36">
            <a:extLst>
              <a:ext uri="{FF2B5EF4-FFF2-40B4-BE49-F238E27FC236}">
                <a16:creationId xmlns:a16="http://schemas.microsoft.com/office/drawing/2014/main" xmlns="" id="{17E0D4B2-C809-4D7C-8434-D0F42C6BF5C3}"/>
              </a:ext>
            </a:extLst>
          </p:cNvPr>
          <p:cNvSpPr txBox="1"/>
          <p:nvPr/>
        </p:nvSpPr>
        <p:spPr>
          <a:xfrm>
            <a:off x="10842" y="706671"/>
            <a:ext cx="4407167" cy="1915909"/>
          </a:xfrm>
          <a:prstGeom prst="rect">
            <a:avLst/>
          </a:prstGeom>
          <a:noFill/>
        </p:spPr>
        <p:txBody>
          <a:bodyPr wrap="square" lIns="68580" tIns="34290" rIns="68580" bIns="34290" rtlCol="0">
            <a:spAutoFit/>
          </a:bodyPr>
          <a:lstStyle/>
          <a:p>
            <a:endParaRPr lang="en-IN" sz="1500" dirty="0">
              <a:latin typeface="Arial" panose="020B0604020202020204" pitchFamily="34" charset="0"/>
              <a:cs typeface="Arial" panose="020B0604020202020204" pitchFamily="34" charset="0"/>
            </a:endParaRPr>
          </a:p>
          <a:p>
            <a:endParaRPr lang="en-IN" sz="1500" dirty="0">
              <a:latin typeface="Arial" panose="020B0604020202020204" pitchFamily="34" charset="0"/>
              <a:cs typeface="Arial" panose="020B0604020202020204" pitchFamily="34" charset="0"/>
            </a:endParaRPr>
          </a:p>
          <a:p>
            <a:endParaRPr lang="en-IN" sz="1500" dirty="0">
              <a:latin typeface="Arial" panose="020B0604020202020204" pitchFamily="34" charset="0"/>
              <a:cs typeface="Arial" panose="020B0604020202020204" pitchFamily="34" charset="0"/>
            </a:endParaRPr>
          </a:p>
          <a:p>
            <a:endParaRPr lang="en-IN" sz="1500" dirty="0">
              <a:latin typeface="Arial" panose="020B0604020202020204" pitchFamily="34" charset="0"/>
              <a:cs typeface="Arial" panose="020B0604020202020204" pitchFamily="34" charset="0"/>
            </a:endParaRPr>
          </a:p>
          <a:p>
            <a:endParaRPr lang="en-IN" sz="1500" dirty="0">
              <a:latin typeface="Arial" panose="020B0604020202020204" pitchFamily="34" charset="0"/>
              <a:cs typeface="Arial" panose="020B0604020202020204" pitchFamily="34" charset="0"/>
            </a:endParaRPr>
          </a:p>
          <a:p>
            <a:endParaRPr lang="en-IN" sz="1500" dirty="0">
              <a:latin typeface="Arial" panose="020B0604020202020204" pitchFamily="34" charset="0"/>
              <a:cs typeface="Arial" panose="020B0604020202020204" pitchFamily="34" charset="0"/>
            </a:endParaRPr>
          </a:p>
          <a:p>
            <a:endParaRPr lang="en-IN" sz="1500" dirty="0">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xmlns="" id="{D93EF4BF-6BB6-4F13-9C85-D0D9B6393C20}"/>
              </a:ext>
            </a:extLst>
          </p:cNvPr>
          <p:cNvSpPr txBox="1"/>
          <p:nvPr/>
        </p:nvSpPr>
        <p:spPr>
          <a:xfrm>
            <a:off x="4353040" y="4189708"/>
            <a:ext cx="2324499" cy="300082"/>
          </a:xfrm>
          <a:prstGeom prst="rect">
            <a:avLst/>
          </a:prstGeom>
          <a:solidFill>
            <a:srgbClr val="0070C0"/>
          </a:solidFill>
        </p:spPr>
        <p:txBody>
          <a:bodyPr wrap="square" lIns="68580" tIns="34290" rIns="68580" bIns="34290" rtlCol="0">
            <a:spAutoFit/>
          </a:bodyPr>
          <a:lstStyle/>
          <a:p>
            <a:r>
              <a:rPr lang="en-IN" sz="1500" dirty="0">
                <a:solidFill>
                  <a:schemeClr val="bg1"/>
                </a:solidFill>
                <a:latin typeface="Arial" panose="020B0604020202020204" pitchFamily="34" charset="0"/>
                <a:cs typeface="Arial" panose="020B0604020202020204" pitchFamily="34" charset="0"/>
              </a:rPr>
              <a:t>Ayacut Benefited in Ha.</a:t>
            </a:r>
            <a:endParaRPr lang="en-US" sz="1500" dirty="0">
              <a:solidFill>
                <a:schemeClr val="bg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xmlns="" id="{DC10E05F-7972-43CF-AB75-E23156F0DD7B}"/>
              </a:ext>
            </a:extLst>
          </p:cNvPr>
          <p:cNvSpPr txBox="1"/>
          <p:nvPr/>
        </p:nvSpPr>
        <p:spPr>
          <a:xfrm>
            <a:off x="6762349" y="4189714"/>
            <a:ext cx="2180122" cy="530915"/>
          </a:xfrm>
          <a:prstGeom prst="rect">
            <a:avLst/>
          </a:prstGeom>
          <a:solidFill>
            <a:srgbClr val="FFC000"/>
          </a:solidFill>
        </p:spPr>
        <p:txBody>
          <a:bodyPr wrap="square" lIns="68580" tIns="34290" rIns="68580" bIns="34290" rtlCol="0">
            <a:spAutoFit/>
          </a:bodyPr>
          <a:lstStyle/>
          <a:p>
            <a:r>
              <a:rPr lang="en-US" sz="1500" dirty="0">
                <a:latin typeface="Arial" panose="020B0604020202020204" pitchFamily="34" charset="0"/>
                <a:cs typeface="Arial" panose="020B0604020202020204" pitchFamily="34" charset="0"/>
              </a:rPr>
              <a:t>750.00 </a:t>
            </a:r>
            <a:r>
              <a:rPr lang="en-US" sz="1500" dirty="0" err="1">
                <a:latin typeface="Arial" panose="020B0604020202020204" pitchFamily="34" charset="0"/>
                <a:cs typeface="Arial" panose="020B0604020202020204" pitchFamily="34" charset="0"/>
              </a:rPr>
              <a:t>trichy</a:t>
            </a:r>
            <a:r>
              <a:rPr lang="en-US" sz="1500" dirty="0">
                <a:latin typeface="Arial" panose="020B0604020202020204" pitchFamily="34" charset="0"/>
                <a:cs typeface="Arial" panose="020B0604020202020204" pitchFamily="34" charset="0"/>
              </a:rPr>
              <a:t> &amp;17066.28 </a:t>
            </a:r>
            <a:r>
              <a:rPr lang="en-US" sz="1500" dirty="0" err="1">
                <a:latin typeface="Arial" panose="020B0604020202020204" pitchFamily="34" charset="0"/>
                <a:cs typeface="Arial" panose="020B0604020202020204" pitchFamily="34" charset="0"/>
              </a:rPr>
              <a:t>pudukottai</a:t>
            </a:r>
            <a:endParaRPr lang="en-US" sz="1500" dirty="0">
              <a:latin typeface="Arial" panose="020B0604020202020204" pitchFamily="34" charset="0"/>
              <a:cs typeface="Arial" panose="020B0604020202020204" pitchFamily="34" charset="0"/>
            </a:endParaRPr>
          </a:p>
        </p:txBody>
      </p:sp>
      <p:pic>
        <p:nvPicPr>
          <p:cNvPr id="28" name="Picture 3">
            <a:hlinkClick r:id="rId2" action="ppaction://hlinkpres?slideindex=1&amp;slidetitle="/>
          </p:cNvPr>
          <p:cNvPicPr>
            <a:picLocks/>
          </p:cNvPicPr>
          <p:nvPr/>
        </p:nvPicPr>
        <p:blipFill>
          <a:blip r:embed="rId3" cstate="print"/>
          <a:stretch>
            <a:fillRect/>
          </a:stretch>
        </p:blipFill>
        <p:spPr>
          <a:xfrm>
            <a:off x="1" y="695604"/>
            <a:ext cx="4428308" cy="2312125"/>
          </a:xfrm>
          <a:prstGeom prst="rect">
            <a:avLst/>
          </a:prstGeom>
        </p:spPr>
      </p:pic>
      <p:sp>
        <p:nvSpPr>
          <p:cNvPr id="2" name="Slide Number Placeholder 1"/>
          <p:cNvSpPr>
            <a:spLocks noGrp="1"/>
          </p:cNvSpPr>
          <p:nvPr>
            <p:ph type="sldNum" idx="12"/>
          </p:nvPr>
        </p:nvSpPr>
        <p:spPr/>
        <p:txBody>
          <a:bodyPr/>
          <a:lstStyle/>
          <a:p>
            <a:fld id="{00000000-1234-1234-1234-123412341234}" type="slidenum">
              <a:rPr lang="en-IN" smtClean="0"/>
              <a:pPr/>
              <a:t>10</a:t>
            </a:fld>
            <a:endParaRPr lang="en-IN"/>
          </a:p>
        </p:txBody>
      </p:sp>
    </p:spTree>
    <p:extLst>
      <p:ext uri="{BB962C8B-B14F-4D97-AF65-F5344CB8AC3E}">
        <p14:creationId xmlns:p14="http://schemas.microsoft.com/office/powerpoint/2010/main" xmlns="" val="1528651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IN" smtClean="0"/>
              <a:pPr/>
              <a:t>11</a:t>
            </a:fld>
            <a:endParaRPr lang="en-IN" dirty="0"/>
          </a:p>
        </p:txBody>
      </p:sp>
      <p:pic>
        <p:nvPicPr>
          <p:cNvPr id="5" name="Picture 1"/>
          <p:cNvPicPr>
            <a:picLocks/>
          </p:cNvPicPr>
          <p:nvPr/>
        </p:nvPicPr>
        <p:blipFill>
          <a:blip r:embed="rId2" cstate="print"/>
          <a:stretch>
            <a:fillRect/>
          </a:stretch>
        </p:blipFill>
        <p:spPr>
          <a:xfrm>
            <a:off x="95250" y="47625"/>
            <a:ext cx="4429125" cy="2457450"/>
          </a:xfrm>
          <a:prstGeom prst="rect">
            <a:avLst/>
          </a:prstGeom>
        </p:spPr>
      </p:pic>
      <p:sp>
        <p:nvSpPr>
          <p:cNvPr id="6" name="Rectangle 2"/>
          <p:cNvSpPr/>
          <p:nvPr/>
        </p:nvSpPr>
        <p:spPr>
          <a:xfrm>
            <a:off x="512990" y="2447925"/>
            <a:ext cx="4084067" cy="314894"/>
          </a:xfrm>
          <a:prstGeom prst="rect">
            <a:avLst/>
          </a:prstGeom>
        </p:spPr>
        <p:txBody>
          <a:bodyPr wrap="square">
            <a:spAutoFit/>
          </a:bodyPr>
          <a:lstStyle/>
          <a:p>
            <a:pPr algn="just">
              <a:lnSpc>
                <a:spcPct val="150000"/>
              </a:lnSpc>
              <a:spcAft>
                <a:spcPts val="1000"/>
              </a:spcAft>
              <a:tabLst>
                <a:tab pos="57150" algn="l"/>
                <a:tab pos="450215" algn="l"/>
                <a:tab pos="540385" algn="l"/>
              </a:tabLst>
            </a:pPr>
            <a:r>
              <a:rPr lang="en-US" sz="1100" b="1" dirty="0">
                <a:solidFill>
                  <a:srgbClr val="FF0000"/>
                </a:solidFill>
                <a:latin typeface="+mj-lt"/>
                <a:ea typeface="Calibri" panose="020F0502020204030204" pitchFamily="34" charset="0"/>
                <a:cs typeface="Times New Roman" panose="02020603050405020304" pitchFamily="18" charset="0"/>
              </a:rPr>
              <a:t>Cross regulator at LS 59.880 Km</a:t>
            </a:r>
            <a:endParaRPr lang="en-IN" sz="1100" dirty="0">
              <a:solidFill>
                <a:srgbClr val="FF0000"/>
              </a:solidFill>
              <a:latin typeface="+mj-lt"/>
              <a:ea typeface="Calibri" panose="020F0502020204030204" pitchFamily="34" charset="0"/>
              <a:cs typeface="Times New Roman" panose="02020603050405020304" pitchFamily="18" charset="0"/>
            </a:endParaRPr>
          </a:p>
        </p:txBody>
      </p:sp>
      <p:pic>
        <p:nvPicPr>
          <p:cNvPr id="7" name="Picture 1"/>
          <p:cNvPicPr>
            <a:picLocks noChangeAspect="1"/>
          </p:cNvPicPr>
          <p:nvPr/>
        </p:nvPicPr>
        <p:blipFill>
          <a:blip r:embed="rId3"/>
          <a:stretch>
            <a:fillRect/>
          </a:stretch>
        </p:blipFill>
        <p:spPr>
          <a:xfrm>
            <a:off x="4930682" y="2000250"/>
            <a:ext cx="3965214" cy="2733674"/>
          </a:xfrm>
          <a:prstGeom prst="rect">
            <a:avLst/>
          </a:prstGeom>
        </p:spPr>
      </p:pic>
      <p:sp>
        <p:nvSpPr>
          <p:cNvPr id="8" name="Rectangle 2"/>
          <p:cNvSpPr/>
          <p:nvPr/>
        </p:nvSpPr>
        <p:spPr>
          <a:xfrm>
            <a:off x="7352392" y="-1813348"/>
            <a:ext cx="1920875" cy="553998"/>
          </a:xfrm>
          <a:prstGeom prst="rect">
            <a:avLst/>
          </a:prstGeom>
        </p:spPr>
        <p:txBody>
          <a:bodyPr wrap="square">
            <a:spAutoFit/>
          </a:bodyPr>
          <a:lstStyle/>
          <a:p>
            <a:pPr algn="just">
              <a:lnSpc>
                <a:spcPct val="150000"/>
              </a:lnSpc>
              <a:spcAft>
                <a:spcPts val="1000"/>
              </a:spcAft>
              <a:tabLst>
                <a:tab pos="57150" algn="l"/>
                <a:tab pos="450215" algn="l"/>
                <a:tab pos="540385" algn="l"/>
              </a:tabLst>
            </a:pPr>
            <a:r>
              <a:rPr lang="en-US" sz="2000" b="1" dirty="0">
                <a:latin typeface="Times New Roman" panose="02020603050405020304" pitchFamily="18" charset="0"/>
                <a:ea typeface="Calibri" panose="020F0502020204030204" pitchFamily="34" charset="0"/>
                <a:cs typeface="Times New Roman" panose="02020603050405020304" pitchFamily="18" charset="0"/>
              </a:rPr>
              <a:t>Canal lining</a:t>
            </a:r>
            <a:endParaRPr lang="en-IN"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2"/>
          <p:cNvSpPr/>
          <p:nvPr/>
        </p:nvSpPr>
        <p:spPr>
          <a:xfrm>
            <a:off x="4749457" y="1562100"/>
            <a:ext cx="4084067" cy="314894"/>
          </a:xfrm>
          <a:prstGeom prst="rect">
            <a:avLst/>
          </a:prstGeom>
        </p:spPr>
        <p:txBody>
          <a:bodyPr wrap="square">
            <a:spAutoFit/>
          </a:bodyPr>
          <a:lstStyle/>
          <a:p>
            <a:pPr algn="ctr">
              <a:lnSpc>
                <a:spcPct val="150000"/>
              </a:lnSpc>
              <a:spcAft>
                <a:spcPts val="1000"/>
              </a:spcAft>
              <a:tabLst>
                <a:tab pos="57150" algn="l"/>
                <a:tab pos="450215" algn="l"/>
                <a:tab pos="540385" algn="l"/>
              </a:tabLst>
            </a:pPr>
            <a:r>
              <a:rPr lang="en-US" sz="1100" b="1" dirty="0" smtClean="0">
                <a:solidFill>
                  <a:srgbClr val="FF0000"/>
                </a:solidFill>
                <a:latin typeface="+mj-lt"/>
                <a:ea typeface="Calibri" panose="020F0502020204030204" pitchFamily="34" charset="0"/>
                <a:cs typeface="Times New Roman" panose="02020603050405020304" pitchFamily="18" charset="0"/>
              </a:rPr>
              <a:t>Canal lining – Reach -II</a:t>
            </a:r>
            <a:endParaRPr lang="en-IN" sz="1100" dirty="0">
              <a:solidFill>
                <a:srgbClr val="FF0000"/>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385444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0" y="8888"/>
            <a:ext cx="9251950" cy="5143499"/>
          </a:xfrm>
          <a:prstGeom prst="rect">
            <a:avLst/>
          </a:prstGeom>
          <a:noFill/>
          <a:ln w="9525">
            <a:noFill/>
            <a:miter lim="800000"/>
            <a:headEnd/>
            <a:tailEnd/>
          </a:ln>
        </p:spPr>
      </p:pic>
      <p:sp>
        <p:nvSpPr>
          <p:cNvPr id="3075" name="Rectangle 3"/>
          <p:cNvSpPr>
            <a:spLocks noChangeArrowheads="1"/>
          </p:cNvSpPr>
          <p:nvPr/>
        </p:nvSpPr>
        <p:spPr bwMode="auto">
          <a:xfrm>
            <a:off x="1708944" y="2375549"/>
            <a:ext cx="6215074" cy="461651"/>
          </a:xfrm>
          <a:prstGeom prst="rect">
            <a:avLst/>
          </a:prstGeom>
          <a:noFill/>
          <a:ln w="9525">
            <a:noFill/>
            <a:miter lim="800000"/>
            <a:headEnd/>
            <a:tailEnd/>
          </a:ln>
        </p:spPr>
        <p:txBody>
          <a:bodyPr wrap="square" lIns="91426" tIns="45713" rIns="91426" bIns="45713">
            <a:spAutoFit/>
          </a:bodyPr>
          <a:lstStyle/>
          <a:p>
            <a:pPr algn="ctr"/>
            <a:r>
              <a:rPr lang="en-IN" sz="2400" b="1" dirty="0">
                <a:solidFill>
                  <a:srgbClr val="C00000"/>
                </a:solidFill>
                <a:latin typeface="Arial Black" pitchFamily="34" charset="0"/>
              </a:rPr>
              <a:t>Flagship Schemes</a:t>
            </a:r>
          </a:p>
        </p:txBody>
      </p:sp>
      <p:pic>
        <p:nvPicPr>
          <p:cNvPr id="4" name="Picture 2" descr="C:\Users\S7 E3\Desktop\Logo.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68540" y="87562"/>
            <a:ext cx="711632" cy="50910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idx="12"/>
          </p:nvPr>
        </p:nvSpPr>
        <p:spPr/>
        <p:txBody>
          <a:bodyPr/>
          <a:lstStyle/>
          <a:p>
            <a:fld id="{00000000-1234-1234-1234-123412341234}" type="slidenum">
              <a:rPr lang="en-IN" smtClean="0"/>
              <a:pPr/>
              <a:t>2</a:t>
            </a:fld>
            <a:endParaRPr lang="en-IN"/>
          </a:p>
        </p:txBody>
      </p:sp>
      <p:sp>
        <p:nvSpPr>
          <p:cNvPr id="6" name="TextBox 5">
            <a:extLst>
              <a:ext uri="{FF2B5EF4-FFF2-40B4-BE49-F238E27FC236}">
                <a16:creationId xmlns:a16="http://schemas.microsoft.com/office/drawing/2014/main" xmlns="" id="{17719E81-40CB-0E2A-016D-BAE76278C9F9}"/>
              </a:ext>
            </a:extLst>
          </p:cNvPr>
          <p:cNvSpPr txBox="1"/>
          <p:nvPr/>
        </p:nvSpPr>
        <p:spPr>
          <a:xfrm>
            <a:off x="143684" y="4784931"/>
            <a:ext cx="1995834" cy="215429"/>
          </a:xfrm>
          <a:prstGeom prst="rect">
            <a:avLst/>
          </a:prstGeom>
          <a:noFill/>
        </p:spPr>
        <p:txBody>
          <a:bodyPr wrap="square" lIns="91426" tIns="45713" rIns="91426" bIns="45713" rtlCol="0">
            <a:spAutoFit/>
          </a:bodyPr>
          <a:lstStyle/>
          <a:p>
            <a:r>
              <a:rPr lang="en-US" sz="800" dirty="0" smtClean="0">
                <a:solidFill>
                  <a:srgbClr val="FFFF00"/>
                </a:solidFill>
              </a:rPr>
              <a:t> </a:t>
            </a:r>
            <a:r>
              <a:rPr lang="en-US" sz="800" dirty="0" err="1" smtClean="0">
                <a:solidFill>
                  <a:srgbClr val="FFFF00"/>
                </a:solidFill>
              </a:rPr>
              <a:t>Mordhana</a:t>
            </a:r>
            <a:r>
              <a:rPr lang="en-US" sz="800" dirty="0" smtClean="0">
                <a:solidFill>
                  <a:srgbClr val="FFFF00"/>
                </a:solidFill>
              </a:rPr>
              <a:t> Dam, Vellore District</a:t>
            </a:r>
            <a:endParaRPr lang="en-IN" sz="800" dirty="0">
              <a:solidFill>
                <a:srgbClr val="FFFF00"/>
              </a:solidFill>
            </a:endParaRPr>
          </a:p>
        </p:txBody>
      </p:sp>
    </p:spTree>
    <p:extLst>
      <p:ext uri="{BB962C8B-B14F-4D97-AF65-F5344CB8AC3E}">
        <p14:creationId xmlns:p14="http://schemas.microsoft.com/office/powerpoint/2010/main" xmlns="" val="1744095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1" y="444025"/>
            <a:ext cx="8724900" cy="4105725"/>
          </a:xfrm>
          <a:prstGeom prst="rect">
            <a:avLst/>
          </a:prstGeom>
          <a:noFill/>
        </p:spPr>
        <p:txBody>
          <a:bodyPr wrap="square" lIns="91426" tIns="45713" rIns="91426" bIns="45713" rtlCol="0">
            <a:spAutoFit/>
          </a:bodyPr>
          <a:lstStyle/>
          <a:p>
            <a:pPr marL="342839" indent="-342839" algn="just" eaLnBrk="0" hangingPunct="0">
              <a:lnSpc>
                <a:spcPct val="114000"/>
              </a:lnSpc>
              <a:spcBef>
                <a:spcPts val="600"/>
              </a:spcBef>
              <a:buFont typeface="Wingdings" panose="05000000000000000000" pitchFamily="2" charset="2"/>
              <a:buChar char="§"/>
              <a:tabLst>
                <a:tab pos="274283" algn="l"/>
                <a:tab pos="276036" algn="l"/>
              </a:tabLst>
              <a:defRPr/>
            </a:pPr>
            <a:r>
              <a:rPr lang="en-IN" sz="2000" dirty="0">
                <a:solidFill>
                  <a:srgbClr val="0000CC"/>
                </a:solidFill>
                <a:latin typeface="Arial" panose="020B0604020202020204" pitchFamily="34" charset="0"/>
              </a:rPr>
              <a:t>Government of India is in the process of implementing  the inter-linking of Peninsular Rivers, viz., Mahanadi - Godavari - Krishna - </a:t>
            </a:r>
            <a:r>
              <a:rPr lang="en-IN" sz="2000" dirty="0" err="1">
                <a:solidFill>
                  <a:srgbClr val="0000CC"/>
                </a:solidFill>
                <a:latin typeface="Arial" panose="020B0604020202020204" pitchFamily="34" charset="0"/>
              </a:rPr>
              <a:t>Pennar</a:t>
            </a:r>
            <a:r>
              <a:rPr lang="en-IN" sz="2000" dirty="0">
                <a:solidFill>
                  <a:srgbClr val="0000CC"/>
                </a:solidFill>
                <a:latin typeface="Arial" panose="020B0604020202020204" pitchFamily="34" charset="0"/>
              </a:rPr>
              <a:t> - </a:t>
            </a:r>
            <a:r>
              <a:rPr lang="en-IN" sz="2000" dirty="0" err="1">
                <a:solidFill>
                  <a:srgbClr val="0000CC"/>
                </a:solidFill>
                <a:latin typeface="Arial" panose="020B0604020202020204" pitchFamily="34" charset="0"/>
              </a:rPr>
              <a:t>Palar</a:t>
            </a:r>
            <a:r>
              <a:rPr lang="en-IN" sz="2000" dirty="0">
                <a:solidFill>
                  <a:srgbClr val="0000CC"/>
                </a:solidFill>
                <a:latin typeface="Arial" panose="020B0604020202020204" pitchFamily="34" charset="0"/>
              </a:rPr>
              <a:t> - Cauvery - </a:t>
            </a:r>
            <a:r>
              <a:rPr lang="en-IN" sz="2000" dirty="0" err="1">
                <a:solidFill>
                  <a:srgbClr val="0000CC"/>
                </a:solidFill>
                <a:latin typeface="Arial" panose="020B0604020202020204" pitchFamily="34" charset="0"/>
              </a:rPr>
              <a:t>Vaigai</a:t>
            </a:r>
            <a:r>
              <a:rPr lang="en-IN" sz="2000" dirty="0">
                <a:solidFill>
                  <a:srgbClr val="0000CC"/>
                </a:solidFill>
                <a:latin typeface="Arial" panose="020B0604020202020204" pitchFamily="34" charset="0"/>
              </a:rPr>
              <a:t> – </a:t>
            </a:r>
            <a:r>
              <a:rPr lang="en-IN" sz="2000" dirty="0" err="1">
                <a:solidFill>
                  <a:srgbClr val="0000CC"/>
                </a:solidFill>
                <a:latin typeface="Arial" panose="020B0604020202020204" pitchFamily="34" charset="0"/>
              </a:rPr>
              <a:t>Gundar</a:t>
            </a:r>
            <a:r>
              <a:rPr lang="en-IN" sz="2000" dirty="0">
                <a:solidFill>
                  <a:srgbClr val="0000CC"/>
                </a:solidFill>
                <a:latin typeface="Arial" panose="020B0604020202020204" pitchFamily="34" charset="0"/>
              </a:rPr>
              <a:t>, for which National Water Development Agency prepared Feasibility Report in 2004. </a:t>
            </a:r>
          </a:p>
          <a:p>
            <a:pPr marL="342839" indent="-342839" algn="just" eaLnBrk="0" hangingPunct="0">
              <a:lnSpc>
                <a:spcPct val="114000"/>
              </a:lnSpc>
              <a:spcBef>
                <a:spcPts val="600"/>
              </a:spcBef>
              <a:buFont typeface="Wingdings" panose="05000000000000000000" pitchFamily="2" charset="2"/>
              <a:buChar char="§"/>
              <a:tabLst>
                <a:tab pos="274283" algn="l"/>
                <a:tab pos="276036" algn="l"/>
              </a:tabLst>
              <a:defRPr/>
            </a:pPr>
            <a:r>
              <a:rPr lang="en-US" sz="2000" dirty="0">
                <a:solidFill>
                  <a:srgbClr val="0000CC"/>
                </a:solidFill>
                <a:latin typeface="Arial" panose="020B0604020202020204" pitchFamily="34" charset="0"/>
              </a:rPr>
              <a:t>Anticipating this link project, Government of Tamil Nadu, as early as in 2008, took up the construction of </a:t>
            </a:r>
            <a:r>
              <a:rPr lang="en-US" sz="2000" dirty="0" err="1">
                <a:solidFill>
                  <a:srgbClr val="0000CC"/>
                </a:solidFill>
                <a:latin typeface="Arial" panose="020B0604020202020204" pitchFamily="34" charset="0"/>
              </a:rPr>
              <a:t>Kattalai</a:t>
            </a:r>
            <a:r>
              <a:rPr lang="en-US" sz="2000" dirty="0">
                <a:solidFill>
                  <a:srgbClr val="0000CC"/>
                </a:solidFill>
                <a:latin typeface="Arial" panose="020B0604020202020204" pitchFamily="34" charset="0"/>
              </a:rPr>
              <a:t> Barrage at </a:t>
            </a:r>
            <a:r>
              <a:rPr lang="en-US" sz="2000" dirty="0" err="1">
                <a:solidFill>
                  <a:srgbClr val="0000CC"/>
                </a:solidFill>
                <a:latin typeface="Arial" panose="020B0604020202020204" pitchFamily="34" charset="0"/>
              </a:rPr>
              <a:t>Mayanur</a:t>
            </a:r>
            <a:r>
              <a:rPr lang="en-US" sz="2000" dirty="0">
                <a:solidFill>
                  <a:srgbClr val="0000CC"/>
                </a:solidFill>
                <a:latin typeface="Arial" panose="020B0604020202020204" pitchFamily="34" charset="0"/>
              </a:rPr>
              <a:t> across Cauvery and completed it in 2014.</a:t>
            </a:r>
          </a:p>
          <a:p>
            <a:pPr marL="342839" indent="-342839" algn="just" eaLnBrk="0" hangingPunct="0">
              <a:lnSpc>
                <a:spcPct val="114000"/>
              </a:lnSpc>
              <a:spcBef>
                <a:spcPts val="600"/>
              </a:spcBef>
              <a:buFont typeface="Wingdings" panose="05000000000000000000" pitchFamily="2" charset="2"/>
              <a:buChar char="§"/>
              <a:tabLst>
                <a:tab pos="274283" algn="l"/>
                <a:tab pos="276036" algn="l"/>
              </a:tabLst>
              <a:defRPr/>
            </a:pPr>
            <a:r>
              <a:rPr lang="en-IN" sz="2000" dirty="0">
                <a:solidFill>
                  <a:srgbClr val="0000CC"/>
                </a:solidFill>
                <a:latin typeface="Arial" panose="020B0604020202020204" pitchFamily="34" charset="0"/>
              </a:rPr>
              <a:t>National Water Development Agency(NWDA) has decided to implement the Godavari-Krishna-</a:t>
            </a:r>
            <a:r>
              <a:rPr lang="en-IN" sz="2000" dirty="0" err="1">
                <a:solidFill>
                  <a:srgbClr val="0000CC"/>
                </a:solidFill>
                <a:latin typeface="Arial" panose="020B0604020202020204" pitchFamily="34" charset="0"/>
              </a:rPr>
              <a:t>Pennar</a:t>
            </a:r>
            <a:r>
              <a:rPr lang="en-IN" sz="2000" dirty="0">
                <a:solidFill>
                  <a:srgbClr val="0000CC"/>
                </a:solidFill>
                <a:latin typeface="Arial" panose="020B0604020202020204" pitchFamily="34" charset="0"/>
              </a:rPr>
              <a:t>-Cauvery link in Phase-I and prepared Detailed Project Report for the same in April, 2021 and sent to concerned States for their views.</a:t>
            </a:r>
          </a:p>
        </p:txBody>
      </p:sp>
      <p:sp>
        <p:nvSpPr>
          <p:cNvPr id="3" name="object 2">
            <a:extLst>
              <a:ext uri="{FF2B5EF4-FFF2-40B4-BE49-F238E27FC236}">
                <a16:creationId xmlns="" xmlns:a16="http://schemas.microsoft.com/office/drawing/2014/main" id="{B89CE0B5-9D4E-223F-08E1-62730EF7D028}"/>
              </a:ext>
            </a:extLst>
          </p:cNvPr>
          <p:cNvSpPr txBox="1"/>
          <p:nvPr/>
        </p:nvSpPr>
        <p:spPr>
          <a:xfrm>
            <a:off x="0" y="743"/>
            <a:ext cx="9144000" cy="453956"/>
          </a:xfrm>
          <a:prstGeom prst="rect">
            <a:avLst/>
          </a:prstGeom>
          <a:noFill/>
          <a:ln w="9525">
            <a:noFill/>
          </a:ln>
        </p:spPr>
        <p:txBody>
          <a:bodyPr lIns="0" tIns="83806" rIns="0" bIns="0">
            <a:spAutoFit/>
          </a:bodyPr>
          <a:lstStyle>
            <a:defPPr marR="0" lvl="0" algn="l" rtl="0">
              <a:lnSpc>
                <a:spcPct val="100000"/>
              </a:lnSpc>
              <a:spcBef>
                <a:spcPts val="0"/>
              </a:spcBef>
              <a:spcAft>
                <a:spcPts val="0"/>
              </a:spcAft>
              <a:defRPr/>
            </a:defPPr>
            <a:lvl1pPr algn="ctr" fontAlgn="auto">
              <a:spcBef>
                <a:spcPts val="100"/>
              </a:spcBef>
              <a:tabLst>
                <a:tab pos="3154680" algn="l"/>
              </a:tabLst>
              <a:defRPr sz="1600" b="1" spc="-50">
                <a:solidFill>
                  <a:srgbClr val="C00000"/>
                </a:solidFill>
              </a:defRPr>
            </a:lvl1pPr>
          </a:lstStyle>
          <a:p>
            <a:r>
              <a:rPr lang="en-IN" sz="2400" dirty="0" smtClean="0"/>
              <a:t>3. Inter </a:t>
            </a:r>
            <a:r>
              <a:rPr lang="en-IN" sz="2400" dirty="0"/>
              <a:t>linking Cauvery – Vaigai – </a:t>
            </a:r>
            <a:r>
              <a:rPr lang="en-IN" sz="2400" dirty="0" err="1"/>
              <a:t>Gundar</a:t>
            </a:r>
            <a:r>
              <a:rPr lang="en-IN" sz="2400" dirty="0"/>
              <a:t> </a:t>
            </a:r>
            <a:endParaRPr lang="en-US" sz="2400" dirty="0"/>
          </a:p>
        </p:txBody>
      </p:sp>
      <p:sp>
        <p:nvSpPr>
          <p:cNvPr id="2" name="Slide Number Placeholder 1"/>
          <p:cNvSpPr>
            <a:spLocks noGrp="1"/>
          </p:cNvSpPr>
          <p:nvPr>
            <p:ph type="sldNum" idx="12"/>
          </p:nvPr>
        </p:nvSpPr>
        <p:spPr/>
        <p:txBody>
          <a:bodyPr/>
          <a:lstStyle/>
          <a:p>
            <a:fld id="{00000000-1234-1234-1234-123412341234}" type="slidenum">
              <a:rPr lang="en-IN" smtClean="0"/>
              <a:pPr/>
              <a:t>3</a:t>
            </a:fld>
            <a:endParaRPr lang="en-IN"/>
          </a:p>
        </p:txBody>
      </p:sp>
    </p:spTree>
    <p:extLst>
      <p:ext uri="{BB962C8B-B14F-4D97-AF65-F5344CB8AC3E}">
        <p14:creationId xmlns:p14="http://schemas.microsoft.com/office/powerpoint/2010/main" xmlns="" val="3672834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14" y="358778"/>
            <a:ext cx="8299863" cy="4456590"/>
          </a:xfrm>
          <a:prstGeom prst="rect">
            <a:avLst/>
          </a:prstGeom>
          <a:noFill/>
        </p:spPr>
        <p:txBody>
          <a:bodyPr wrap="square" lIns="91426" tIns="45713" rIns="91426" bIns="45713" rtlCol="0">
            <a:spAutoFit/>
          </a:bodyPr>
          <a:lstStyle>
            <a:defPPr marR="0" lvl="0" algn="l" rtl="0">
              <a:lnSpc>
                <a:spcPct val="100000"/>
              </a:lnSpc>
              <a:spcBef>
                <a:spcPts val="0"/>
              </a:spcBef>
              <a:spcAft>
                <a:spcPts val="0"/>
              </a:spcAft>
            </a:defPPr>
            <a:lvl1pPr marL="342839" indent="-342839" algn="just" eaLnBrk="0" hangingPunct="0">
              <a:lnSpc>
                <a:spcPct val="114000"/>
              </a:lnSpc>
              <a:spcBef>
                <a:spcPts val="600"/>
              </a:spcBef>
              <a:buFont typeface="Wingdings" panose="05000000000000000000" pitchFamily="2" charset="2"/>
              <a:buChar char="§"/>
              <a:tabLst>
                <a:tab pos="274283" algn="l"/>
                <a:tab pos="276036" algn="l"/>
              </a:tabLst>
              <a:defRPr sz="2000">
                <a:solidFill>
                  <a:srgbClr val="0000CC"/>
                </a:solidFill>
                <a:latin typeface="Arial" panose="020B0604020202020204" pitchFamily="34" charset="0"/>
              </a:defRPr>
            </a:lvl1pPr>
          </a:lstStyle>
          <a:p>
            <a:r>
              <a:rPr lang="en-US" dirty="0"/>
              <a:t>As an interim planning, NWDA has carried out a preliminary Technical study in October 2022 which envisages the diversion of 4000 MCM (141 TMC) of water from Godavari to Krishna, </a:t>
            </a:r>
            <a:r>
              <a:rPr lang="en-US" dirty="0" err="1"/>
              <a:t>Pennar</a:t>
            </a:r>
            <a:r>
              <a:rPr lang="en-US" dirty="0"/>
              <a:t> and Cauvery basin.</a:t>
            </a:r>
          </a:p>
          <a:p>
            <a:r>
              <a:rPr lang="en-US" dirty="0"/>
              <a:t>In the revised DPR, the first phase of the project is to take the link canal to a higher contour after crossing the </a:t>
            </a:r>
            <a:r>
              <a:rPr lang="en-US" dirty="0" err="1"/>
              <a:t>Palar</a:t>
            </a:r>
            <a:r>
              <a:rPr lang="en-US" dirty="0"/>
              <a:t> </a:t>
            </a:r>
            <a:r>
              <a:rPr lang="en-US" dirty="0" err="1"/>
              <a:t>Dusimamandur</a:t>
            </a:r>
            <a:r>
              <a:rPr lang="en-US" dirty="0"/>
              <a:t> tank and linked it with </a:t>
            </a:r>
            <a:r>
              <a:rPr lang="en-US" dirty="0" err="1"/>
              <a:t>Manimuktanadhi</a:t>
            </a:r>
            <a:r>
              <a:rPr lang="en-US" dirty="0"/>
              <a:t>  which is (south of Cauvery – </a:t>
            </a:r>
            <a:r>
              <a:rPr lang="en-US" dirty="0" err="1"/>
              <a:t>Kattalai</a:t>
            </a:r>
            <a:r>
              <a:rPr lang="en-US" dirty="0"/>
              <a:t> barrage) the tributary of </a:t>
            </a:r>
            <a:r>
              <a:rPr lang="en-US" dirty="0" err="1"/>
              <a:t>Vellar</a:t>
            </a:r>
            <a:r>
              <a:rPr lang="en-US" dirty="0"/>
              <a:t>. Water diverted from Godavari is 148 </a:t>
            </a:r>
            <a:r>
              <a:rPr lang="en-US" dirty="0" err="1"/>
              <a:t>TMCft</a:t>
            </a:r>
            <a:r>
              <a:rPr lang="en-US" dirty="0"/>
              <a:t>. Allocation to Tamil Nadu is 41 </a:t>
            </a:r>
            <a:r>
              <a:rPr lang="en-US" dirty="0" err="1"/>
              <a:t>TMCft</a:t>
            </a:r>
            <a:r>
              <a:rPr lang="en-US" dirty="0"/>
              <a:t>.</a:t>
            </a:r>
          </a:p>
          <a:p>
            <a:r>
              <a:rPr lang="en-US" dirty="0"/>
              <a:t>Out of this, 1,13,663 hectares (17.2 </a:t>
            </a:r>
            <a:r>
              <a:rPr lang="en-US" dirty="0" err="1"/>
              <a:t>TMCft</a:t>
            </a:r>
            <a:r>
              <a:rPr lang="en-US" dirty="0"/>
              <a:t>) have been allocated to Tamil Nadu for irrigation and 9.4 </a:t>
            </a:r>
            <a:r>
              <a:rPr lang="en-US" dirty="0" err="1"/>
              <a:t>TMCft</a:t>
            </a:r>
            <a:r>
              <a:rPr lang="en-US" dirty="0"/>
              <a:t> for drinking water needs and 12.4 </a:t>
            </a:r>
            <a:r>
              <a:rPr lang="en-US" dirty="0" err="1"/>
              <a:t>TMCft</a:t>
            </a:r>
            <a:r>
              <a:rPr lang="en-US" dirty="0"/>
              <a:t> for industrial use.</a:t>
            </a:r>
          </a:p>
        </p:txBody>
      </p:sp>
      <p:sp>
        <p:nvSpPr>
          <p:cNvPr id="2" name="Slide Number Placeholder 1"/>
          <p:cNvSpPr>
            <a:spLocks noGrp="1"/>
          </p:cNvSpPr>
          <p:nvPr>
            <p:ph type="sldNum" idx="12"/>
          </p:nvPr>
        </p:nvSpPr>
        <p:spPr/>
        <p:txBody>
          <a:bodyPr/>
          <a:lstStyle/>
          <a:p>
            <a:fld id="{00000000-1234-1234-1234-123412341234}" type="slidenum">
              <a:rPr lang="en-IN" smtClean="0"/>
              <a:pPr/>
              <a:t>4</a:t>
            </a:fld>
            <a:endParaRPr lang="en-IN"/>
          </a:p>
        </p:txBody>
      </p:sp>
    </p:spTree>
    <p:extLst>
      <p:ext uri="{BB962C8B-B14F-4D97-AF65-F5344CB8AC3E}">
        <p14:creationId xmlns:p14="http://schemas.microsoft.com/office/powerpoint/2010/main" xmlns="" val="859878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 name="Slide Number Placeholder 12"/>
          <p:cNvSpPr>
            <a:spLocks noGrp="1"/>
          </p:cNvSpPr>
          <p:nvPr>
            <p:ph type="sldNum" idx="12"/>
          </p:nvPr>
        </p:nvSpPr>
        <p:spPr/>
        <p:txBody>
          <a:bodyPr/>
          <a:lstStyle/>
          <a:p>
            <a:fld id="{00000000-1234-1234-1234-123412341234}" type="slidenum">
              <a:rPr lang="en-IN" smtClean="0">
                <a:solidFill>
                  <a:schemeClr val="tx1"/>
                </a:solidFill>
              </a:rPr>
              <a:pPr/>
              <a:t>5</a:t>
            </a:fld>
            <a:endParaRPr lang="en-IN" dirty="0">
              <a:solidFill>
                <a:schemeClr val="tx1"/>
              </a:solidFill>
            </a:endParaRPr>
          </a:p>
        </p:txBody>
      </p:sp>
      <p:sp>
        <p:nvSpPr>
          <p:cNvPr id="8" name="TextBox 5"/>
          <p:cNvSpPr txBox="1">
            <a:spLocks noChangeArrowheads="1"/>
          </p:cNvSpPr>
          <p:nvPr/>
        </p:nvSpPr>
        <p:spPr bwMode="auto">
          <a:xfrm>
            <a:off x="451272" y="378584"/>
            <a:ext cx="8395855" cy="4490446"/>
          </a:xfrm>
          <a:prstGeom prst="rect">
            <a:avLst/>
          </a:prstGeom>
          <a:noFill/>
        </p:spPr>
        <p:txBody>
          <a:bodyPr wrap="square" lIns="91426" tIns="45713" rIns="91426" bIns="45713" rtlCol="0">
            <a:spAutoFit/>
          </a:bodyPr>
          <a:lstStyle>
            <a:defPPr marR="0" lvl="0" algn="l" rtl="0">
              <a:lnSpc>
                <a:spcPct val="100000"/>
              </a:lnSpc>
              <a:spcBef>
                <a:spcPts val="0"/>
              </a:spcBef>
              <a:spcAft>
                <a:spcPts val="0"/>
              </a:spcAft>
              <a:defRPr/>
            </a:defPPr>
            <a:lvl1pPr marL="342839" indent="-342839" algn="just" eaLnBrk="0" hangingPunct="0">
              <a:lnSpc>
                <a:spcPct val="114000"/>
              </a:lnSpc>
              <a:spcBef>
                <a:spcPts val="600"/>
              </a:spcBef>
              <a:buFont typeface="Wingdings" panose="05000000000000000000" pitchFamily="2" charset="2"/>
              <a:buChar char="§"/>
              <a:tabLst>
                <a:tab pos="274283" algn="l"/>
                <a:tab pos="276036" algn="l"/>
              </a:tabLst>
              <a:defRPr sz="2000">
                <a:solidFill>
                  <a:srgbClr val="0000CC"/>
                </a:solidFill>
                <a:latin typeface="Arial" panose="020B0604020202020204" pitchFamily="34" charset="0"/>
              </a:defRPr>
            </a:lvl1pPr>
          </a:lstStyle>
          <a:p>
            <a:r>
              <a:rPr lang="en-US" altLang="en-US" dirty="0"/>
              <a:t>This project is proposed  for implementation in 3 Phases</a:t>
            </a:r>
          </a:p>
          <a:p>
            <a:r>
              <a:rPr lang="en-US" altLang="en-US" dirty="0"/>
              <a:t>Phase I  Cauvery – South </a:t>
            </a:r>
            <a:r>
              <a:rPr lang="en-US" altLang="en-US" dirty="0" err="1"/>
              <a:t>Vellar</a:t>
            </a:r>
            <a:r>
              <a:rPr lang="en-US" altLang="en-US" dirty="0"/>
              <a:t> (118.45 </a:t>
            </a:r>
            <a:r>
              <a:rPr lang="en-US" altLang="en-US" dirty="0" smtClean="0"/>
              <a:t>km)</a:t>
            </a:r>
          </a:p>
          <a:p>
            <a:r>
              <a:rPr lang="en-US" altLang="en-US" sz="2000" dirty="0" smtClean="0">
                <a:solidFill>
                  <a:srgbClr val="0000CC"/>
                </a:solidFill>
                <a:latin typeface="Arial" panose="020B0604020202020204" pitchFamily="34" charset="0"/>
              </a:rPr>
              <a:t>Phase </a:t>
            </a:r>
            <a:r>
              <a:rPr lang="en-US" altLang="en-US" sz="2000" dirty="0">
                <a:solidFill>
                  <a:srgbClr val="0000CC"/>
                </a:solidFill>
                <a:latin typeface="Arial" panose="020B0604020202020204" pitchFamily="34" charset="0"/>
              </a:rPr>
              <a:t>II  South </a:t>
            </a:r>
            <a:r>
              <a:rPr lang="en-US" altLang="en-US" sz="2000" dirty="0" err="1">
                <a:solidFill>
                  <a:srgbClr val="0000CC"/>
                </a:solidFill>
                <a:latin typeface="Arial" panose="020B0604020202020204" pitchFamily="34" charset="0"/>
              </a:rPr>
              <a:t>Vellar</a:t>
            </a:r>
            <a:r>
              <a:rPr lang="en-US" altLang="en-US" sz="2000" dirty="0">
                <a:solidFill>
                  <a:srgbClr val="0000CC"/>
                </a:solidFill>
                <a:latin typeface="Arial" panose="020B0604020202020204" pitchFamily="34" charset="0"/>
              </a:rPr>
              <a:t> – Vaigai  (109.50 </a:t>
            </a:r>
            <a:r>
              <a:rPr lang="en-US" altLang="en-US" sz="2000" dirty="0" smtClean="0">
                <a:solidFill>
                  <a:srgbClr val="0000CC"/>
                </a:solidFill>
                <a:latin typeface="Arial" panose="020B0604020202020204" pitchFamily="34" charset="0"/>
              </a:rPr>
              <a:t>km)</a:t>
            </a:r>
          </a:p>
          <a:p>
            <a:r>
              <a:rPr lang="en-US" altLang="en-US" sz="2000" dirty="0" smtClean="0">
                <a:solidFill>
                  <a:srgbClr val="0000CC"/>
                </a:solidFill>
                <a:latin typeface="Arial" panose="020B0604020202020204" pitchFamily="34" charset="0"/>
              </a:rPr>
              <a:t>Phase </a:t>
            </a:r>
            <a:r>
              <a:rPr lang="en-US" altLang="en-US" sz="2000" dirty="0">
                <a:solidFill>
                  <a:srgbClr val="0000CC"/>
                </a:solidFill>
                <a:latin typeface="Arial" panose="020B0604020202020204" pitchFamily="34" charset="0"/>
              </a:rPr>
              <a:t>III  </a:t>
            </a:r>
            <a:r>
              <a:rPr lang="en-US" altLang="en-US" sz="2000" dirty="0" err="1">
                <a:solidFill>
                  <a:srgbClr val="0000CC"/>
                </a:solidFill>
                <a:latin typeface="Arial" panose="020B0604020202020204" pitchFamily="34" charset="0"/>
              </a:rPr>
              <a:t>Vaigai</a:t>
            </a:r>
            <a:r>
              <a:rPr lang="en-US" altLang="en-US" sz="2000" dirty="0">
                <a:solidFill>
                  <a:srgbClr val="0000CC"/>
                </a:solidFill>
                <a:latin typeface="Arial" panose="020B0604020202020204" pitchFamily="34" charset="0"/>
              </a:rPr>
              <a:t>- Gundar (33.41 </a:t>
            </a:r>
            <a:r>
              <a:rPr lang="en-US" altLang="en-US" sz="2000" dirty="0" smtClean="0">
                <a:solidFill>
                  <a:srgbClr val="0000CC"/>
                </a:solidFill>
                <a:latin typeface="Arial" panose="020B0604020202020204" pitchFamily="34" charset="0"/>
              </a:rPr>
              <a:t>km)</a:t>
            </a:r>
          </a:p>
          <a:p>
            <a:r>
              <a:rPr lang="en-US" altLang="en-US" sz="2000" dirty="0" smtClean="0">
                <a:solidFill>
                  <a:srgbClr val="0000CC"/>
                </a:solidFill>
                <a:latin typeface="Arial" panose="020B0604020202020204" pitchFamily="34" charset="0"/>
              </a:rPr>
              <a:t>Total </a:t>
            </a:r>
            <a:r>
              <a:rPr lang="en-US" altLang="en-US" sz="2000" dirty="0">
                <a:solidFill>
                  <a:srgbClr val="0000CC"/>
                </a:solidFill>
                <a:latin typeface="Arial" panose="020B0604020202020204" pitchFamily="34" charset="0"/>
              </a:rPr>
              <a:t>: 261.362 </a:t>
            </a:r>
            <a:r>
              <a:rPr lang="en-US" altLang="en-US" sz="2000" dirty="0" smtClean="0">
                <a:solidFill>
                  <a:srgbClr val="0000CC"/>
                </a:solidFill>
                <a:latin typeface="Arial" panose="020B0604020202020204" pitchFamily="34" charset="0"/>
              </a:rPr>
              <a:t>km</a:t>
            </a:r>
          </a:p>
          <a:p>
            <a:r>
              <a:rPr lang="en-US" altLang="en-US" sz="2000" dirty="0" smtClean="0">
                <a:solidFill>
                  <a:srgbClr val="0000CC"/>
                </a:solidFill>
                <a:latin typeface="Arial" panose="020B0604020202020204" pitchFamily="34" charset="0"/>
              </a:rPr>
              <a:t>It </a:t>
            </a:r>
            <a:r>
              <a:rPr lang="en-US" altLang="en-US" sz="2000" dirty="0">
                <a:solidFill>
                  <a:srgbClr val="0000CC"/>
                </a:solidFill>
                <a:latin typeface="Arial" panose="020B0604020202020204" pitchFamily="34" charset="0"/>
              </a:rPr>
              <a:t>is proposed to divert 8.588 TMC of surplus  flood </a:t>
            </a:r>
            <a:r>
              <a:rPr lang="en-US" altLang="en-US" sz="2000" dirty="0" smtClean="0">
                <a:solidFill>
                  <a:srgbClr val="0000CC"/>
                </a:solidFill>
                <a:latin typeface="Arial" panose="020B0604020202020204" pitchFamily="34" charset="0"/>
              </a:rPr>
              <a:t>water.</a:t>
            </a:r>
          </a:p>
          <a:p>
            <a:r>
              <a:rPr lang="en-US" altLang="en-US" sz="2000" dirty="0" smtClean="0">
                <a:solidFill>
                  <a:srgbClr val="0000CC"/>
                </a:solidFill>
                <a:latin typeface="Arial" panose="020B0604020202020204" pitchFamily="34" charset="0"/>
              </a:rPr>
              <a:t>Besides </a:t>
            </a:r>
            <a:r>
              <a:rPr lang="en-US" altLang="en-US" sz="2000" dirty="0">
                <a:solidFill>
                  <a:srgbClr val="0000CC"/>
                </a:solidFill>
                <a:latin typeface="Arial" panose="020B0604020202020204" pitchFamily="34" charset="0"/>
              </a:rPr>
              <a:t>fulfilling the drinking water supply requirements an ayacut of 60698 acres ( 24279 ha.) in Trichy, Karur and </a:t>
            </a:r>
            <a:r>
              <a:rPr lang="en-US" altLang="en-US" sz="2000" dirty="0" err="1">
                <a:solidFill>
                  <a:srgbClr val="0000CC"/>
                </a:solidFill>
                <a:latin typeface="Arial" panose="020B0604020202020204" pitchFamily="34" charset="0"/>
              </a:rPr>
              <a:t>Pudukottai</a:t>
            </a:r>
            <a:r>
              <a:rPr lang="en-US" altLang="en-US" sz="2000" dirty="0">
                <a:solidFill>
                  <a:srgbClr val="0000CC"/>
                </a:solidFill>
                <a:latin typeface="Arial" panose="020B0604020202020204" pitchFamily="34" charset="0"/>
              </a:rPr>
              <a:t> Districts would be benefited under Phase- I</a:t>
            </a:r>
            <a:r>
              <a:rPr lang="en-US" altLang="en-US" sz="2000" dirty="0" smtClean="0">
                <a:solidFill>
                  <a:srgbClr val="0000CC"/>
                </a:solidFill>
                <a:latin typeface="Arial" panose="020B0604020202020204" pitchFamily="34" charset="0"/>
              </a:rPr>
              <a:t>.</a:t>
            </a:r>
          </a:p>
          <a:p>
            <a:r>
              <a:rPr lang="en-US" altLang="en-US" dirty="0" smtClean="0"/>
              <a:t>In principle approval has been accorded for Rs.6941.00 </a:t>
            </a:r>
            <a:r>
              <a:rPr lang="en-US" altLang="en-US" dirty="0" err="1" smtClean="0"/>
              <a:t>crore</a:t>
            </a:r>
            <a:r>
              <a:rPr lang="en-US" altLang="en-US" dirty="0" smtClean="0"/>
              <a:t> for Phase-I. Administrative Sanction accorded for 2 Reaches only.</a:t>
            </a:r>
            <a:endParaRPr lang="en-US" altLang="en-US" sz="2000" dirty="0">
              <a:solidFill>
                <a:srgbClr val="0000CC"/>
              </a:solidFill>
              <a:latin typeface="Arial" panose="020B0604020202020204" pitchFamily="34" charset="0"/>
            </a:endParaRPr>
          </a:p>
        </p:txBody>
      </p:sp>
    </p:spTree>
    <p:extLst>
      <p:ext uri="{BB962C8B-B14F-4D97-AF65-F5344CB8AC3E}">
        <p14:creationId xmlns:p14="http://schemas.microsoft.com/office/powerpoint/2010/main" xmlns="" val="1186067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 name="Slide Number Placeholder 12"/>
          <p:cNvSpPr>
            <a:spLocks noGrp="1"/>
          </p:cNvSpPr>
          <p:nvPr>
            <p:ph type="sldNum" idx="12"/>
          </p:nvPr>
        </p:nvSpPr>
        <p:spPr/>
        <p:txBody>
          <a:bodyPr/>
          <a:lstStyle/>
          <a:p>
            <a:fld id="{00000000-1234-1234-1234-123412341234}" type="slidenum">
              <a:rPr lang="en-IN" smtClean="0">
                <a:solidFill>
                  <a:srgbClr val="0070C0"/>
                </a:solidFill>
              </a:rPr>
              <a:pPr/>
              <a:t>6</a:t>
            </a:fld>
            <a:endParaRPr lang="en-IN" dirty="0">
              <a:solidFill>
                <a:srgbClr val="0070C0"/>
              </a:solidFill>
            </a:endParaRPr>
          </a:p>
        </p:txBody>
      </p:sp>
      <p:pic>
        <p:nvPicPr>
          <p:cNvPr id="1026" name="Picture 2"/>
          <p:cNvPicPr>
            <a:picLocks noChangeAspect="1" noChangeArrowheads="1"/>
          </p:cNvPicPr>
          <p:nvPr/>
        </p:nvPicPr>
        <p:blipFill>
          <a:blip r:embed="rId3"/>
          <a:srcRect/>
          <a:stretch>
            <a:fillRect/>
          </a:stretch>
        </p:blipFill>
        <p:spPr bwMode="auto">
          <a:xfrm>
            <a:off x="0" y="220719"/>
            <a:ext cx="9144000" cy="4434061"/>
          </a:xfrm>
          <a:prstGeom prst="rect">
            <a:avLst/>
          </a:prstGeom>
          <a:noFill/>
          <a:ln w="9525">
            <a:noFill/>
            <a:miter lim="800000"/>
            <a:headEnd/>
            <a:tailEnd/>
          </a:ln>
          <a:effectLst/>
        </p:spPr>
      </p:pic>
      <p:cxnSp>
        <p:nvCxnSpPr>
          <p:cNvPr id="17" name="Straight Connector 16"/>
          <p:cNvCxnSpPr/>
          <p:nvPr/>
        </p:nvCxnSpPr>
        <p:spPr>
          <a:xfrm flipV="1">
            <a:off x="4444411" y="1564117"/>
            <a:ext cx="711570" cy="407558"/>
          </a:xfrm>
          <a:prstGeom prst="line">
            <a:avLst/>
          </a:prstGeom>
          <a:ln w="28575">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08370" y="1327185"/>
            <a:ext cx="1119023" cy="307762"/>
          </a:xfrm>
          <a:prstGeom prst="rect">
            <a:avLst/>
          </a:prstGeom>
          <a:noFill/>
        </p:spPr>
        <p:txBody>
          <a:bodyPr wrap="square" lIns="91426" tIns="45713" rIns="91426" bIns="45713">
            <a:spAutoFit/>
          </a:bodyPr>
          <a:lstStyle/>
          <a:p>
            <a:pPr eaLnBrk="0" hangingPunct="0">
              <a:defRPr/>
            </a:pPr>
            <a:r>
              <a:rPr lang="en-IN" b="1" dirty="0">
                <a:solidFill>
                  <a:srgbClr val="0000FF"/>
                </a:solidFill>
                <a:effectLst>
                  <a:outerShdw blurRad="38100" dist="38100" dir="2700000" algn="tl">
                    <a:srgbClr val="000000">
                      <a:alpha val="43137"/>
                    </a:srgbClr>
                  </a:outerShdw>
                </a:effectLst>
                <a:latin typeface="+mn-lt"/>
                <a:cs typeface="+mn-cs"/>
              </a:rPr>
              <a:t>Phase - I</a:t>
            </a:r>
          </a:p>
        </p:txBody>
      </p:sp>
      <p:cxnSp>
        <p:nvCxnSpPr>
          <p:cNvPr id="19" name="Straight Connector 18"/>
          <p:cNvCxnSpPr>
            <a:cxnSpLocks/>
          </p:cNvCxnSpPr>
          <p:nvPr/>
        </p:nvCxnSpPr>
        <p:spPr>
          <a:xfrm>
            <a:off x="4444417" y="2977278"/>
            <a:ext cx="1752751" cy="16669"/>
          </a:xfrm>
          <a:prstGeom prst="line">
            <a:avLst/>
          </a:prstGeom>
          <a:ln w="28575">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20" name="TextBox 15"/>
          <p:cNvSpPr txBox="1">
            <a:spLocks noChangeArrowheads="1"/>
          </p:cNvSpPr>
          <p:nvPr/>
        </p:nvSpPr>
        <p:spPr bwMode="auto">
          <a:xfrm>
            <a:off x="5310372" y="2697874"/>
            <a:ext cx="944461" cy="3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6" tIns="45713" rIns="91426" bIns="45713">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IN" altLang="en-US" sz="1800" b="1" dirty="0">
                <a:solidFill>
                  <a:srgbClr val="0000FF"/>
                </a:solidFill>
                <a:latin typeface="Calibri" pitchFamily="34" charset="0"/>
              </a:rPr>
              <a:t>Phase-II</a:t>
            </a:r>
          </a:p>
        </p:txBody>
      </p:sp>
      <p:cxnSp>
        <p:nvCxnSpPr>
          <p:cNvPr id="21" name="Straight Connector 20"/>
          <p:cNvCxnSpPr/>
          <p:nvPr/>
        </p:nvCxnSpPr>
        <p:spPr>
          <a:xfrm>
            <a:off x="3438530" y="3457582"/>
            <a:ext cx="986823" cy="632963"/>
          </a:xfrm>
          <a:prstGeom prst="line">
            <a:avLst/>
          </a:prstGeom>
          <a:ln w="28575">
            <a:solidFill>
              <a:srgbClr val="C00000"/>
            </a:solidFill>
            <a:headEnd type="arrow"/>
          </a:ln>
        </p:spPr>
        <p:style>
          <a:lnRef idx="1">
            <a:schemeClr val="accent1"/>
          </a:lnRef>
          <a:fillRef idx="0">
            <a:schemeClr val="accent1"/>
          </a:fillRef>
          <a:effectRef idx="0">
            <a:schemeClr val="accent1"/>
          </a:effectRef>
          <a:fontRef idx="minor">
            <a:schemeClr val="tx1"/>
          </a:fontRef>
        </p:style>
      </p:cxnSp>
      <p:sp>
        <p:nvSpPr>
          <p:cNvPr id="22" name="TextBox 19"/>
          <p:cNvSpPr txBox="1">
            <a:spLocks noChangeArrowheads="1"/>
          </p:cNvSpPr>
          <p:nvPr/>
        </p:nvSpPr>
        <p:spPr bwMode="auto">
          <a:xfrm>
            <a:off x="4444411" y="3997956"/>
            <a:ext cx="1207376" cy="369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6" tIns="45713" rIns="91426" bIns="45713">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IN" altLang="en-US" sz="1800" b="1" dirty="0">
                <a:solidFill>
                  <a:srgbClr val="0000FF"/>
                </a:solidFill>
                <a:latin typeface="Calibri" pitchFamily="34" charset="0"/>
              </a:rPr>
              <a:t>Phase- III</a:t>
            </a:r>
          </a:p>
        </p:txBody>
      </p:sp>
      <p:sp>
        <p:nvSpPr>
          <p:cNvPr id="23" name="TextBox 12"/>
          <p:cNvSpPr txBox="1">
            <a:spLocks noChangeArrowheads="1"/>
          </p:cNvSpPr>
          <p:nvPr/>
        </p:nvSpPr>
        <p:spPr bwMode="auto">
          <a:xfrm>
            <a:off x="1952625" y="4748174"/>
            <a:ext cx="4381500" cy="400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6" tIns="45713" rIns="91426" bIns="45713">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b="1" dirty="0">
                <a:solidFill>
                  <a:srgbClr val="0000FF"/>
                </a:solidFill>
              </a:rPr>
              <a:t>Index Map of the project</a:t>
            </a:r>
          </a:p>
        </p:txBody>
      </p:sp>
    </p:spTree>
    <p:extLst>
      <p:ext uri="{BB962C8B-B14F-4D97-AF65-F5344CB8AC3E}">
        <p14:creationId xmlns:p14="http://schemas.microsoft.com/office/powerpoint/2010/main" xmlns="" val="3795028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1A4DD3A0-695D-4058-AB11-F9612D418762}"/>
              </a:ext>
            </a:extLst>
          </p:cNvPr>
          <p:cNvSpPr txBox="1"/>
          <p:nvPr/>
        </p:nvSpPr>
        <p:spPr>
          <a:xfrm>
            <a:off x="4497405" y="721894"/>
            <a:ext cx="2180122" cy="300082"/>
          </a:xfrm>
          <a:prstGeom prst="rect">
            <a:avLst/>
          </a:prstGeom>
          <a:solidFill>
            <a:srgbClr val="0070C0"/>
          </a:solidFill>
        </p:spPr>
        <p:txBody>
          <a:bodyPr wrap="square" lIns="68580" tIns="34290" rIns="68580" bIns="34290" rtlCol="0">
            <a:spAutoFit/>
          </a:bodyPr>
          <a:lstStyle/>
          <a:p>
            <a:r>
              <a:rPr lang="en-IN" sz="1500" dirty="0">
                <a:solidFill>
                  <a:schemeClr val="bg1"/>
                </a:solidFill>
                <a:latin typeface="Arial" panose="020B0604020202020204" pitchFamily="34" charset="0"/>
                <a:cs typeface="Arial" panose="020B0604020202020204" pitchFamily="34" charset="0"/>
              </a:rPr>
              <a:t>Announcement Year</a:t>
            </a:r>
            <a:endParaRPr lang="en-US" sz="15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35562034-CB3B-49BC-8EA4-E16A13FEE262}"/>
              </a:ext>
            </a:extLst>
          </p:cNvPr>
          <p:cNvSpPr txBox="1"/>
          <p:nvPr/>
        </p:nvSpPr>
        <p:spPr>
          <a:xfrm>
            <a:off x="4508233" y="1161046"/>
            <a:ext cx="2180122" cy="300082"/>
          </a:xfrm>
          <a:prstGeom prst="rect">
            <a:avLst/>
          </a:prstGeom>
          <a:solidFill>
            <a:srgbClr val="0070C0"/>
          </a:solidFill>
        </p:spPr>
        <p:txBody>
          <a:bodyPr wrap="square" lIns="68580" tIns="34290" rIns="68580" bIns="34290" rtlCol="0">
            <a:spAutoFit/>
          </a:bodyPr>
          <a:lstStyle/>
          <a:p>
            <a:r>
              <a:rPr lang="en-IN" sz="1500" dirty="0">
                <a:solidFill>
                  <a:schemeClr val="bg1"/>
                </a:solidFill>
                <a:latin typeface="Arial" panose="020B0604020202020204" pitchFamily="34" charset="0"/>
                <a:cs typeface="Arial" panose="020B0604020202020204" pitchFamily="34" charset="0"/>
              </a:rPr>
              <a:t>Admin Sanction</a:t>
            </a:r>
            <a:endParaRPr lang="en-US" sz="15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EFA972F7-1A36-4F49-BE1C-E7349CEEFE66}"/>
              </a:ext>
            </a:extLst>
          </p:cNvPr>
          <p:cNvSpPr txBox="1"/>
          <p:nvPr/>
        </p:nvSpPr>
        <p:spPr>
          <a:xfrm>
            <a:off x="4508233" y="1600199"/>
            <a:ext cx="2180122" cy="300082"/>
          </a:xfrm>
          <a:prstGeom prst="rect">
            <a:avLst/>
          </a:prstGeom>
          <a:solidFill>
            <a:srgbClr val="0070C0"/>
          </a:solidFill>
        </p:spPr>
        <p:txBody>
          <a:bodyPr wrap="square" lIns="68580" tIns="34290" rIns="68580" bIns="34290" rtlCol="0">
            <a:spAutoFit/>
          </a:bodyPr>
          <a:lstStyle/>
          <a:p>
            <a:r>
              <a:rPr lang="en-IN" sz="1500" dirty="0">
                <a:solidFill>
                  <a:schemeClr val="bg1"/>
                </a:solidFill>
                <a:latin typeface="Arial" panose="020B0604020202020204" pitchFamily="34" charset="0"/>
                <a:cs typeface="Arial" panose="020B0604020202020204" pitchFamily="34" charset="0"/>
              </a:rPr>
              <a:t>Work Order Issued</a:t>
            </a:r>
            <a:endParaRPr lang="en-US" sz="15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0C5643A4-C7E5-41AB-9920-EFB4436FF63E}"/>
              </a:ext>
            </a:extLst>
          </p:cNvPr>
          <p:cNvSpPr txBox="1"/>
          <p:nvPr/>
        </p:nvSpPr>
        <p:spPr>
          <a:xfrm>
            <a:off x="4508233" y="2039353"/>
            <a:ext cx="2180122" cy="300082"/>
          </a:xfrm>
          <a:prstGeom prst="rect">
            <a:avLst/>
          </a:prstGeom>
          <a:solidFill>
            <a:srgbClr val="0070C0"/>
          </a:solidFill>
        </p:spPr>
        <p:txBody>
          <a:bodyPr wrap="square" lIns="68580" tIns="34290" rIns="68580" bIns="34290" rtlCol="0">
            <a:spAutoFit/>
          </a:bodyPr>
          <a:lstStyle/>
          <a:p>
            <a:r>
              <a:rPr lang="en-IN" sz="1500" dirty="0">
                <a:solidFill>
                  <a:schemeClr val="bg1"/>
                </a:solidFill>
                <a:latin typeface="Arial" panose="020B0604020202020204" pitchFamily="34" charset="0"/>
                <a:cs typeface="Arial" panose="020B0604020202020204" pitchFamily="34" charset="0"/>
              </a:rPr>
              <a:t>Est. Cost (Rs. in </a:t>
            </a:r>
            <a:r>
              <a:rPr lang="en-IN" sz="1500" dirty="0" err="1">
                <a:solidFill>
                  <a:schemeClr val="bg1"/>
                </a:solidFill>
                <a:latin typeface="Arial" panose="020B0604020202020204" pitchFamily="34" charset="0"/>
                <a:cs typeface="Arial" panose="020B0604020202020204" pitchFamily="34" charset="0"/>
              </a:rPr>
              <a:t>cr</a:t>
            </a:r>
            <a:r>
              <a:rPr lang="en-IN" sz="1500" dirty="0">
                <a:solidFill>
                  <a:schemeClr val="bg1"/>
                </a:solidFill>
                <a:latin typeface="Arial" panose="020B0604020202020204" pitchFamily="34" charset="0"/>
                <a:cs typeface="Arial" panose="020B0604020202020204" pitchFamily="34" charset="0"/>
              </a:rPr>
              <a:t>)</a:t>
            </a:r>
            <a:endParaRPr lang="en-US"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1974981F-3C1B-4A81-AB54-E0E84A0198B2}"/>
              </a:ext>
            </a:extLst>
          </p:cNvPr>
          <p:cNvSpPr txBox="1"/>
          <p:nvPr/>
        </p:nvSpPr>
        <p:spPr>
          <a:xfrm>
            <a:off x="4519062" y="2478505"/>
            <a:ext cx="2180122" cy="300082"/>
          </a:xfrm>
          <a:prstGeom prst="rect">
            <a:avLst/>
          </a:prstGeom>
          <a:solidFill>
            <a:srgbClr val="0070C0"/>
          </a:solidFill>
        </p:spPr>
        <p:txBody>
          <a:bodyPr wrap="square" lIns="68580" tIns="34290" rIns="68580" bIns="34290" rtlCol="0">
            <a:spAutoFit/>
          </a:bodyPr>
          <a:lstStyle/>
          <a:p>
            <a:r>
              <a:rPr lang="en-IN" sz="1500" dirty="0">
                <a:solidFill>
                  <a:schemeClr val="bg1"/>
                </a:solidFill>
                <a:latin typeface="Arial" panose="020B0604020202020204" pitchFamily="34" charset="0"/>
                <a:cs typeface="Arial" panose="020B0604020202020204" pitchFamily="34" charset="0"/>
              </a:rPr>
              <a:t>Work Progress(%)</a:t>
            </a:r>
            <a:endParaRPr lang="en-US" sz="15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FD7EF161-F7B7-403E-B744-DA2F28629E99}"/>
              </a:ext>
            </a:extLst>
          </p:cNvPr>
          <p:cNvSpPr txBox="1"/>
          <p:nvPr/>
        </p:nvSpPr>
        <p:spPr>
          <a:xfrm>
            <a:off x="4519062" y="2917657"/>
            <a:ext cx="2180122" cy="300082"/>
          </a:xfrm>
          <a:prstGeom prst="rect">
            <a:avLst/>
          </a:prstGeom>
          <a:solidFill>
            <a:srgbClr val="0070C0"/>
          </a:solidFill>
        </p:spPr>
        <p:txBody>
          <a:bodyPr wrap="square" lIns="68580" tIns="34290" rIns="68580" bIns="34290" rtlCol="0">
            <a:spAutoFit/>
          </a:bodyPr>
          <a:lstStyle/>
          <a:p>
            <a:r>
              <a:rPr lang="en-IN" sz="1500" dirty="0">
                <a:solidFill>
                  <a:schemeClr val="bg1"/>
                </a:solidFill>
                <a:latin typeface="Arial" panose="020B0604020202020204" pitchFamily="34" charset="0"/>
                <a:cs typeface="Arial" panose="020B0604020202020204" pitchFamily="34" charset="0"/>
              </a:rPr>
              <a:t>Financial Progress (%)</a:t>
            </a:r>
            <a:endParaRPr lang="en-US" sz="15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8CE6DEAC-B5F5-4B43-8123-0C0EE53F81BA}"/>
              </a:ext>
            </a:extLst>
          </p:cNvPr>
          <p:cNvSpPr txBox="1"/>
          <p:nvPr/>
        </p:nvSpPr>
        <p:spPr>
          <a:xfrm>
            <a:off x="4497404" y="3303137"/>
            <a:ext cx="2180122" cy="300082"/>
          </a:xfrm>
          <a:prstGeom prst="rect">
            <a:avLst/>
          </a:prstGeom>
          <a:solidFill>
            <a:srgbClr val="0070C0"/>
          </a:solidFill>
        </p:spPr>
        <p:txBody>
          <a:bodyPr wrap="square" lIns="68580" tIns="34290" rIns="68580" bIns="34290" rtlCol="0">
            <a:spAutoFit/>
          </a:bodyPr>
          <a:lstStyle/>
          <a:p>
            <a:r>
              <a:rPr lang="en-IN" sz="1500" dirty="0">
                <a:solidFill>
                  <a:schemeClr val="bg1"/>
                </a:solidFill>
                <a:latin typeface="Arial" panose="020B0604020202020204" pitchFamily="34" charset="0"/>
                <a:cs typeface="Arial" panose="020B0604020202020204" pitchFamily="34" charset="0"/>
              </a:rPr>
              <a:t>Commenced on</a:t>
            </a:r>
            <a:endParaRPr lang="en-US" sz="15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BEEA5C9A-1992-4B3B-A537-90058F769B98}"/>
              </a:ext>
            </a:extLst>
          </p:cNvPr>
          <p:cNvSpPr txBox="1"/>
          <p:nvPr/>
        </p:nvSpPr>
        <p:spPr>
          <a:xfrm>
            <a:off x="4353040" y="3756074"/>
            <a:ext cx="2324499" cy="300082"/>
          </a:xfrm>
          <a:prstGeom prst="rect">
            <a:avLst/>
          </a:prstGeom>
          <a:solidFill>
            <a:srgbClr val="0070C0"/>
          </a:solidFill>
        </p:spPr>
        <p:txBody>
          <a:bodyPr wrap="square" lIns="68580" tIns="34290" rIns="68580" bIns="34290" rtlCol="0">
            <a:spAutoFit/>
          </a:bodyPr>
          <a:lstStyle/>
          <a:p>
            <a:r>
              <a:rPr lang="en-IN" sz="1500" dirty="0">
                <a:solidFill>
                  <a:schemeClr val="bg1"/>
                </a:solidFill>
                <a:latin typeface="Arial" panose="020B0604020202020204" pitchFamily="34" charset="0"/>
                <a:cs typeface="Arial" panose="020B0604020202020204" pitchFamily="34" charset="0"/>
              </a:rPr>
              <a:t>Prob. Date of Completion </a:t>
            </a:r>
            <a:endParaRPr lang="en-US" sz="1500"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5F40B637-F7C2-4735-985D-0B324637995B}"/>
              </a:ext>
            </a:extLst>
          </p:cNvPr>
          <p:cNvSpPr txBox="1"/>
          <p:nvPr/>
        </p:nvSpPr>
        <p:spPr>
          <a:xfrm>
            <a:off x="6756935" y="721894"/>
            <a:ext cx="2180122" cy="300082"/>
          </a:xfrm>
          <a:prstGeom prst="rect">
            <a:avLst/>
          </a:prstGeom>
          <a:solidFill>
            <a:srgbClr val="FFC000"/>
          </a:solidFill>
        </p:spPr>
        <p:txBody>
          <a:bodyPr wrap="square" lIns="68580" tIns="34290" rIns="68580" bIns="34290" rtlCol="0">
            <a:spAutoFit/>
          </a:bodyPr>
          <a:lstStyle/>
          <a:p>
            <a:pPr lvl="0">
              <a:buClr>
                <a:srgbClr val="000000"/>
              </a:buClr>
              <a:buSzPts val="1600"/>
            </a:pPr>
            <a:r>
              <a:rPr lang="en-IN" sz="1500" dirty="0">
                <a:latin typeface="Verdana"/>
                <a:ea typeface="Verdana"/>
                <a:cs typeface="Verdana"/>
                <a:sym typeface="Verdana"/>
              </a:rPr>
              <a:t>2020-2021</a:t>
            </a:r>
          </a:p>
        </p:txBody>
      </p:sp>
      <p:sp>
        <p:nvSpPr>
          <p:cNvPr id="19" name="TextBox 18">
            <a:extLst>
              <a:ext uri="{FF2B5EF4-FFF2-40B4-BE49-F238E27FC236}">
                <a16:creationId xmlns:a16="http://schemas.microsoft.com/office/drawing/2014/main" xmlns="" id="{E9A89A7A-659B-479A-8F4C-F3E7CDA17F92}"/>
              </a:ext>
            </a:extLst>
          </p:cNvPr>
          <p:cNvSpPr txBox="1"/>
          <p:nvPr/>
        </p:nvSpPr>
        <p:spPr>
          <a:xfrm>
            <a:off x="6767764" y="1600069"/>
            <a:ext cx="2180122" cy="300082"/>
          </a:xfrm>
          <a:prstGeom prst="rect">
            <a:avLst/>
          </a:prstGeom>
          <a:solidFill>
            <a:srgbClr val="FFC000"/>
          </a:solidFill>
        </p:spPr>
        <p:txBody>
          <a:bodyPr wrap="square" lIns="68580" tIns="34290" rIns="68580" bIns="34290" rtlCol="0">
            <a:spAutoFit/>
          </a:bodyPr>
          <a:lstStyle/>
          <a:p>
            <a:r>
              <a:rPr lang="en-US" sz="1500" dirty="0">
                <a:latin typeface="Arial" panose="020B0604020202020204" pitchFamily="34" charset="0"/>
                <a:cs typeface="Arial" panose="020B0604020202020204" pitchFamily="34" charset="0"/>
              </a:rPr>
              <a:t>11.02.2021</a:t>
            </a:r>
          </a:p>
        </p:txBody>
      </p:sp>
      <p:sp>
        <p:nvSpPr>
          <p:cNvPr id="20" name="TextBox 19">
            <a:extLst>
              <a:ext uri="{FF2B5EF4-FFF2-40B4-BE49-F238E27FC236}">
                <a16:creationId xmlns:a16="http://schemas.microsoft.com/office/drawing/2014/main" xmlns="" id="{23ECF1A1-B23B-49B9-BCB1-D82D0F3260CA}"/>
              </a:ext>
            </a:extLst>
          </p:cNvPr>
          <p:cNvSpPr txBox="1"/>
          <p:nvPr/>
        </p:nvSpPr>
        <p:spPr>
          <a:xfrm>
            <a:off x="6767764" y="2039353"/>
            <a:ext cx="2180122" cy="300082"/>
          </a:xfrm>
          <a:prstGeom prst="rect">
            <a:avLst/>
          </a:prstGeom>
          <a:solidFill>
            <a:srgbClr val="FFC000"/>
          </a:solidFill>
        </p:spPr>
        <p:txBody>
          <a:bodyPr wrap="square" lIns="68580" tIns="34290" rIns="68580" bIns="34290" rtlCol="0">
            <a:spAutoFit/>
          </a:bodyPr>
          <a:lstStyle/>
          <a:p>
            <a:r>
              <a:rPr lang="en-US" sz="1500" dirty="0" err="1" smtClean="0">
                <a:latin typeface="Arial" panose="020B0604020202020204" pitchFamily="34" charset="0"/>
                <a:cs typeface="Arial" panose="020B0604020202020204" pitchFamily="34" charset="0"/>
              </a:rPr>
              <a:t>Rs</a:t>
            </a:r>
            <a:r>
              <a:rPr lang="en-US" sz="1500" dirty="0" smtClean="0">
                <a:latin typeface="Arial" panose="020B0604020202020204" pitchFamily="34" charset="0"/>
                <a:cs typeface="Arial" panose="020B0604020202020204" pitchFamily="34" charset="0"/>
              </a:rPr>
              <a:t>. 177.03 </a:t>
            </a:r>
            <a:r>
              <a:rPr lang="en-US" sz="1500" dirty="0" err="1" smtClean="0">
                <a:latin typeface="Arial" panose="020B0604020202020204" pitchFamily="34" charset="0"/>
                <a:cs typeface="Arial" panose="020B0604020202020204" pitchFamily="34" charset="0"/>
              </a:rPr>
              <a:t>cr</a:t>
            </a:r>
            <a:endParaRPr lang="en-US" sz="15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4603F52B-77A8-4DDF-A601-C283EC1EAA19}"/>
              </a:ext>
            </a:extLst>
          </p:cNvPr>
          <p:cNvSpPr txBox="1"/>
          <p:nvPr/>
        </p:nvSpPr>
        <p:spPr>
          <a:xfrm>
            <a:off x="6778593" y="2478505"/>
            <a:ext cx="2180122" cy="300082"/>
          </a:xfrm>
          <a:prstGeom prst="rect">
            <a:avLst/>
          </a:prstGeom>
          <a:solidFill>
            <a:srgbClr val="FFC000"/>
          </a:solidFill>
        </p:spPr>
        <p:txBody>
          <a:bodyPr wrap="square" lIns="68580" tIns="34290" rIns="68580" bIns="34290" rtlCol="0">
            <a:spAutoFit/>
          </a:bodyPr>
          <a:lstStyle/>
          <a:p>
            <a:r>
              <a:rPr lang="en-US" sz="1500" dirty="0">
                <a:latin typeface="Arial" panose="020B0604020202020204" pitchFamily="34" charset="0"/>
                <a:cs typeface="Arial" panose="020B0604020202020204" pitchFamily="34" charset="0"/>
              </a:rPr>
              <a:t>85</a:t>
            </a:r>
          </a:p>
        </p:txBody>
      </p:sp>
      <p:sp>
        <p:nvSpPr>
          <p:cNvPr id="22" name="TextBox 21">
            <a:extLst>
              <a:ext uri="{FF2B5EF4-FFF2-40B4-BE49-F238E27FC236}">
                <a16:creationId xmlns:a16="http://schemas.microsoft.com/office/drawing/2014/main" xmlns="" id="{F4E91FB5-9E07-47EA-A3F5-B08F6FD24969}"/>
              </a:ext>
            </a:extLst>
          </p:cNvPr>
          <p:cNvSpPr txBox="1"/>
          <p:nvPr/>
        </p:nvSpPr>
        <p:spPr>
          <a:xfrm>
            <a:off x="6778593" y="2917657"/>
            <a:ext cx="2180122" cy="300082"/>
          </a:xfrm>
          <a:prstGeom prst="rect">
            <a:avLst/>
          </a:prstGeom>
          <a:solidFill>
            <a:srgbClr val="FFC000"/>
          </a:solidFill>
        </p:spPr>
        <p:txBody>
          <a:bodyPr wrap="square" lIns="68580" tIns="34290" rIns="68580" bIns="34290" rtlCol="0">
            <a:spAutoFit/>
          </a:bodyPr>
          <a:lstStyle/>
          <a:p>
            <a:r>
              <a:rPr lang="en-US" sz="1500" dirty="0">
                <a:latin typeface="Arial" panose="020B0604020202020204" pitchFamily="34" charset="0"/>
                <a:cs typeface="Arial" panose="020B0604020202020204" pitchFamily="34" charset="0"/>
              </a:rPr>
              <a:t>73</a:t>
            </a:r>
          </a:p>
        </p:txBody>
      </p:sp>
      <p:sp>
        <p:nvSpPr>
          <p:cNvPr id="23" name="TextBox 22">
            <a:extLst>
              <a:ext uri="{FF2B5EF4-FFF2-40B4-BE49-F238E27FC236}">
                <a16:creationId xmlns:a16="http://schemas.microsoft.com/office/drawing/2014/main" xmlns="" id="{299BD053-10C8-4A9E-BBC8-326B08E572A0}"/>
              </a:ext>
            </a:extLst>
          </p:cNvPr>
          <p:cNvSpPr txBox="1"/>
          <p:nvPr/>
        </p:nvSpPr>
        <p:spPr>
          <a:xfrm>
            <a:off x="6767764" y="3313496"/>
            <a:ext cx="2180122" cy="300082"/>
          </a:xfrm>
          <a:prstGeom prst="rect">
            <a:avLst/>
          </a:prstGeom>
          <a:solidFill>
            <a:srgbClr val="FFC000"/>
          </a:solidFill>
        </p:spPr>
        <p:txBody>
          <a:bodyPr wrap="square" lIns="68580" tIns="34290" rIns="68580" bIns="34290" rtlCol="0">
            <a:spAutoFit/>
          </a:bodyPr>
          <a:lstStyle/>
          <a:p>
            <a:r>
              <a:rPr lang="en-US" sz="1500" dirty="0">
                <a:latin typeface="Arial" panose="020B0604020202020204" pitchFamily="34" charset="0"/>
                <a:cs typeface="Arial" panose="020B0604020202020204" pitchFamily="34" charset="0"/>
              </a:rPr>
              <a:t>11.02.2021</a:t>
            </a:r>
          </a:p>
        </p:txBody>
      </p:sp>
      <p:sp>
        <p:nvSpPr>
          <p:cNvPr id="24" name="TextBox 23">
            <a:extLst>
              <a:ext uri="{FF2B5EF4-FFF2-40B4-BE49-F238E27FC236}">
                <a16:creationId xmlns:a16="http://schemas.microsoft.com/office/drawing/2014/main" xmlns="" id="{F05DFEC0-8B75-4B69-97EA-5E686F12D797}"/>
              </a:ext>
            </a:extLst>
          </p:cNvPr>
          <p:cNvSpPr txBox="1"/>
          <p:nvPr/>
        </p:nvSpPr>
        <p:spPr>
          <a:xfrm>
            <a:off x="6778593" y="3752650"/>
            <a:ext cx="2180122" cy="300082"/>
          </a:xfrm>
          <a:prstGeom prst="rect">
            <a:avLst/>
          </a:prstGeom>
          <a:solidFill>
            <a:srgbClr val="FFC000"/>
          </a:solidFill>
        </p:spPr>
        <p:txBody>
          <a:bodyPr wrap="square" lIns="68580" tIns="34290" rIns="68580" bIns="34290" rtlCol="0">
            <a:spAutoFit/>
          </a:bodyPr>
          <a:lstStyle/>
          <a:p>
            <a:r>
              <a:rPr lang="en-US" sz="1500" dirty="0">
                <a:latin typeface="Arial" panose="020B0604020202020204" pitchFamily="34" charset="0"/>
                <a:cs typeface="Arial" panose="020B0604020202020204" pitchFamily="34" charset="0"/>
              </a:rPr>
              <a:t>10.03.2025</a:t>
            </a:r>
          </a:p>
        </p:txBody>
      </p:sp>
      <p:sp>
        <p:nvSpPr>
          <p:cNvPr id="25" name="TextBox 24">
            <a:extLst>
              <a:ext uri="{FF2B5EF4-FFF2-40B4-BE49-F238E27FC236}">
                <a16:creationId xmlns:a16="http://schemas.microsoft.com/office/drawing/2014/main" xmlns="" id="{F1BB7081-30DB-4BAD-B515-E3A2FF0F9E46}"/>
              </a:ext>
            </a:extLst>
          </p:cNvPr>
          <p:cNvSpPr txBox="1"/>
          <p:nvPr/>
        </p:nvSpPr>
        <p:spPr>
          <a:xfrm>
            <a:off x="6767763" y="1161046"/>
            <a:ext cx="2169294" cy="300082"/>
          </a:xfrm>
          <a:prstGeom prst="rect">
            <a:avLst/>
          </a:prstGeom>
          <a:solidFill>
            <a:srgbClr val="FFC000"/>
          </a:solidFill>
        </p:spPr>
        <p:txBody>
          <a:bodyPr wrap="square" lIns="68580" tIns="34290" rIns="68580" bIns="34290" rtlCol="0">
            <a:spAutoFit/>
          </a:bodyPr>
          <a:lstStyle/>
          <a:p>
            <a:r>
              <a:rPr lang="en-US" sz="1500" dirty="0">
                <a:latin typeface="Arial" panose="020B0604020202020204" pitchFamily="34" charset="0"/>
                <a:cs typeface="Arial" panose="020B0604020202020204" pitchFamily="34" charset="0"/>
              </a:rPr>
              <a:t>10.11.2020</a:t>
            </a:r>
          </a:p>
        </p:txBody>
      </p:sp>
      <p:sp>
        <p:nvSpPr>
          <p:cNvPr id="27" name="Rectangle 26">
            <a:extLst>
              <a:ext uri="{FF2B5EF4-FFF2-40B4-BE49-F238E27FC236}">
                <a16:creationId xmlns:a16="http://schemas.microsoft.com/office/drawing/2014/main" xmlns="" id="{0FFCC618-95FA-470A-9696-DDF3342CF9E7}"/>
              </a:ext>
            </a:extLst>
          </p:cNvPr>
          <p:cNvSpPr/>
          <p:nvPr/>
        </p:nvSpPr>
        <p:spPr>
          <a:xfrm>
            <a:off x="10843" y="706671"/>
            <a:ext cx="4417995" cy="2318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50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152CF759-CD4A-4023-A575-A40B1BB2C17A}"/>
              </a:ext>
            </a:extLst>
          </p:cNvPr>
          <p:cNvSpPr txBox="1"/>
          <p:nvPr/>
        </p:nvSpPr>
        <p:spPr>
          <a:xfrm>
            <a:off x="10843" y="0"/>
            <a:ext cx="8926227" cy="623248"/>
          </a:xfrm>
          <a:prstGeom prst="rect">
            <a:avLst/>
          </a:prstGeom>
          <a:solidFill>
            <a:srgbClr val="C00000"/>
          </a:solidFill>
        </p:spPr>
        <p:txBody>
          <a:bodyPr wrap="square" lIns="68580" tIns="34290" rIns="68580" bIns="34290" rtlCol="0">
            <a:spAutoFit/>
          </a:bodyPr>
          <a:lstStyle/>
          <a:p>
            <a:pPr algn="ctr">
              <a:buSzPts val="1800"/>
            </a:pPr>
            <a:r>
              <a:rPr lang="en-US" altLang="en-US" sz="1800" b="1" dirty="0" smtClean="0">
                <a:solidFill>
                  <a:schemeClr val="bg1"/>
                </a:solidFill>
                <a:cs typeface="Arial" panose="020B0604020202020204" pitchFamily="34" charset="0"/>
              </a:rPr>
              <a:t>Cauvery-</a:t>
            </a:r>
            <a:r>
              <a:rPr lang="en-US" altLang="en-US" sz="1800" b="1" dirty="0" err="1" smtClean="0">
                <a:solidFill>
                  <a:schemeClr val="bg1"/>
                </a:solidFill>
                <a:cs typeface="Arial" panose="020B0604020202020204" pitchFamily="34" charset="0"/>
              </a:rPr>
              <a:t>Vaigai</a:t>
            </a:r>
            <a:r>
              <a:rPr lang="en-US" altLang="en-US" sz="1800" b="1" dirty="0" smtClean="0">
                <a:solidFill>
                  <a:schemeClr val="bg1"/>
                </a:solidFill>
                <a:cs typeface="Arial" panose="020B0604020202020204" pitchFamily="34" charset="0"/>
              </a:rPr>
              <a:t>-</a:t>
            </a:r>
            <a:r>
              <a:rPr lang="en-US" altLang="en-US" sz="1800" b="1" dirty="0" err="1" smtClean="0">
                <a:solidFill>
                  <a:schemeClr val="bg1"/>
                </a:solidFill>
                <a:cs typeface="Arial" panose="020B0604020202020204" pitchFamily="34" charset="0"/>
              </a:rPr>
              <a:t>Gundar</a:t>
            </a:r>
            <a:r>
              <a:rPr lang="en-US" altLang="en-US" sz="1800" b="1" dirty="0" smtClean="0">
                <a:solidFill>
                  <a:schemeClr val="bg1"/>
                </a:solidFill>
                <a:cs typeface="Arial" panose="020B0604020202020204" pitchFamily="34" charset="0"/>
              </a:rPr>
              <a:t> flood carrier canal Reach 1 - Slice I</a:t>
            </a:r>
          </a:p>
          <a:p>
            <a:pPr algn="ctr">
              <a:buSzPts val="1800"/>
            </a:pPr>
            <a:r>
              <a:rPr lang="en-US" altLang="en-US" sz="1800" b="1" dirty="0" smtClean="0">
                <a:solidFill>
                  <a:schemeClr val="bg1"/>
                </a:solidFill>
                <a:cs typeface="Arial" panose="020B0604020202020204" pitchFamily="34" charset="0"/>
              </a:rPr>
              <a:t>  (</a:t>
            </a:r>
            <a:r>
              <a:rPr lang="en-US" altLang="en-US" sz="1800" b="1" dirty="0">
                <a:solidFill>
                  <a:schemeClr val="bg1"/>
                </a:solidFill>
                <a:cs typeface="Arial" panose="020B0604020202020204" pitchFamily="34" charset="0"/>
              </a:rPr>
              <a:t>Ls 0.00 km to 4.10km) in </a:t>
            </a:r>
            <a:r>
              <a:rPr lang="en-US" altLang="en-US" sz="1800" b="1" dirty="0" err="1">
                <a:solidFill>
                  <a:schemeClr val="bg1"/>
                </a:solidFill>
                <a:cs typeface="Arial" panose="020B0604020202020204" pitchFamily="34" charset="0"/>
              </a:rPr>
              <a:t>Karur</a:t>
            </a:r>
            <a:r>
              <a:rPr lang="en-US" altLang="en-US" sz="1800" b="1" dirty="0">
                <a:solidFill>
                  <a:schemeClr val="bg1"/>
                </a:solidFill>
                <a:cs typeface="Arial" panose="020B0604020202020204" pitchFamily="34" charset="0"/>
              </a:rPr>
              <a:t> District.</a:t>
            </a:r>
          </a:p>
        </p:txBody>
      </p:sp>
      <p:graphicFrame>
        <p:nvGraphicFramePr>
          <p:cNvPr id="36" name="Table 36">
            <a:extLst>
              <a:ext uri="{FF2B5EF4-FFF2-40B4-BE49-F238E27FC236}">
                <a16:creationId xmlns:a16="http://schemas.microsoft.com/office/drawing/2014/main" xmlns="" id="{F2FF272A-73FD-455E-A631-7EF16578628D}"/>
              </a:ext>
            </a:extLst>
          </p:cNvPr>
          <p:cNvGraphicFramePr>
            <a:graphicFrameLocks noGrp="1"/>
          </p:cNvGraphicFramePr>
          <p:nvPr>
            <p:extLst>
              <p:ext uri="{D42A27DB-BD31-4B8C-83A1-F6EECF244321}">
                <p14:modId xmlns:p14="http://schemas.microsoft.com/office/powerpoint/2010/main" xmlns="" val="2662365781"/>
              </p:ext>
            </p:extLst>
          </p:nvPr>
        </p:nvGraphicFramePr>
        <p:xfrm>
          <a:off x="130757" y="3271126"/>
          <a:ext cx="4061863" cy="1577340"/>
        </p:xfrm>
        <a:graphic>
          <a:graphicData uri="http://schemas.openxmlformats.org/drawingml/2006/table">
            <a:tbl>
              <a:tblPr firstRow="1" bandRow="1">
                <a:tableStyleId>{5C22544A-7EE6-4342-B048-85BDC9FD1C3A}</a:tableStyleId>
              </a:tblPr>
              <a:tblGrid>
                <a:gridCol w="634466">
                  <a:extLst>
                    <a:ext uri="{9D8B030D-6E8A-4147-A177-3AD203B41FA5}">
                      <a16:colId xmlns:a16="http://schemas.microsoft.com/office/drawing/2014/main" xmlns="" val="1370675259"/>
                    </a:ext>
                  </a:extLst>
                </a:gridCol>
                <a:gridCol w="3427397">
                  <a:extLst>
                    <a:ext uri="{9D8B030D-6E8A-4147-A177-3AD203B41FA5}">
                      <a16:colId xmlns:a16="http://schemas.microsoft.com/office/drawing/2014/main" xmlns="" val="2812061405"/>
                    </a:ext>
                  </a:extLst>
                </a:gridCol>
              </a:tblGrid>
              <a:tr h="788670">
                <a:tc>
                  <a:txBody>
                    <a:bodyPr/>
                    <a:lstStyle/>
                    <a:p>
                      <a:r>
                        <a:rPr lang="en-IN" sz="1600" b="0" dirty="0">
                          <a:latin typeface="Arial" pitchFamily="34" charset="0"/>
                          <a:cs typeface="Arial" pitchFamily="34" charset="0"/>
                        </a:rPr>
                        <a:t>AS</a:t>
                      </a:r>
                      <a:endParaRPr lang="en-US" sz="1600" b="0" dirty="0">
                        <a:latin typeface="Arial" pitchFamily="34" charset="0"/>
                        <a:cs typeface="Arial" pitchFamily="34" charset="0"/>
                      </a:endParaRPr>
                    </a:p>
                  </a:txBody>
                  <a:tcPr marL="68580" marR="68580" marT="34290" marB="34290"/>
                </a:tc>
                <a:tc>
                  <a:txBody>
                    <a:bodyPr/>
                    <a:lstStyle/>
                    <a:p>
                      <a:r>
                        <a:rPr lang="en-US" sz="1600" b="0" kern="1200" dirty="0" smtClean="0">
                          <a:solidFill>
                            <a:schemeClr val="tx1"/>
                          </a:solidFill>
                          <a:latin typeface="Arial" pitchFamily="34" charset="0"/>
                          <a:ea typeface="Verdana" panose="020B0604030504040204" pitchFamily="34" charset="0"/>
                          <a:cs typeface="Arial" pitchFamily="34" charset="0"/>
                        </a:rPr>
                        <a:t>G.O.MS.No.280/PW(I.SPl.2)D/ Dt:10.11.2020, </a:t>
                      </a:r>
                      <a:r>
                        <a:rPr lang="en-US" sz="1600" b="0" kern="1200" dirty="0" err="1" smtClean="0">
                          <a:solidFill>
                            <a:schemeClr val="tx1"/>
                          </a:solidFill>
                          <a:latin typeface="Arial" pitchFamily="34" charset="0"/>
                          <a:ea typeface="Verdana" panose="020B0604030504040204" pitchFamily="34" charset="0"/>
                          <a:cs typeface="Arial" pitchFamily="34" charset="0"/>
                        </a:rPr>
                        <a:t>Rs</a:t>
                      </a:r>
                      <a:r>
                        <a:rPr lang="en-US" sz="1600" b="0" kern="1200" dirty="0" smtClean="0">
                          <a:solidFill>
                            <a:schemeClr val="tx1"/>
                          </a:solidFill>
                          <a:latin typeface="Arial" pitchFamily="34" charset="0"/>
                          <a:ea typeface="Verdana" panose="020B0604030504040204" pitchFamily="34" charset="0"/>
                          <a:cs typeface="Arial" pitchFamily="34" charset="0"/>
                        </a:rPr>
                        <a:t>. 171.00 </a:t>
                      </a:r>
                      <a:r>
                        <a:rPr lang="en-US" sz="1600" b="0" kern="1200" dirty="0" err="1" smtClean="0">
                          <a:solidFill>
                            <a:schemeClr val="tx1"/>
                          </a:solidFill>
                          <a:latin typeface="Arial" pitchFamily="34" charset="0"/>
                          <a:ea typeface="Verdana" panose="020B0604030504040204" pitchFamily="34" charset="0"/>
                          <a:cs typeface="Arial" pitchFamily="34" charset="0"/>
                        </a:rPr>
                        <a:t>cr</a:t>
                      </a:r>
                      <a:r>
                        <a:rPr lang="en-US" sz="1600" b="0" kern="1200" dirty="0" smtClean="0">
                          <a:solidFill>
                            <a:schemeClr val="tx1"/>
                          </a:solidFill>
                          <a:latin typeface="Arial" pitchFamily="34" charset="0"/>
                          <a:ea typeface="Verdana" panose="020B0604030504040204" pitchFamily="34" charset="0"/>
                          <a:cs typeface="Arial" pitchFamily="34" charset="0"/>
                        </a:rPr>
                        <a:t> </a:t>
                      </a:r>
                      <a:endParaRPr lang="en-US" sz="1600" b="0" dirty="0">
                        <a:latin typeface="Arial" pitchFamily="34" charset="0"/>
                        <a:cs typeface="Arial" pitchFamily="34" charset="0"/>
                      </a:endParaRPr>
                    </a:p>
                  </a:txBody>
                  <a:tcPr marL="68580" marR="68580" marT="34290" marB="34290"/>
                </a:tc>
                <a:extLst>
                  <a:ext uri="{0D108BD9-81ED-4DB2-BD59-A6C34878D82A}">
                    <a16:rowId xmlns:a16="http://schemas.microsoft.com/office/drawing/2014/main" xmlns="" val="3645673297"/>
                  </a:ext>
                </a:extLst>
              </a:tr>
              <a:tr h="788670">
                <a:tc>
                  <a:txBody>
                    <a:bodyPr/>
                    <a:lstStyle/>
                    <a:p>
                      <a:r>
                        <a:rPr lang="en-IN" sz="1600" b="0" dirty="0">
                          <a:latin typeface="Arial" pitchFamily="34" charset="0"/>
                          <a:cs typeface="Arial" pitchFamily="34" charset="0"/>
                        </a:rPr>
                        <a:t>RAS </a:t>
                      </a:r>
                      <a:endParaRPr lang="en-US" sz="1600" b="0" dirty="0">
                        <a:latin typeface="Arial" pitchFamily="34" charset="0"/>
                        <a:cs typeface="Arial" pitchFamily="34" charset="0"/>
                      </a:endParaRPr>
                    </a:p>
                  </a:txBody>
                  <a:tcPr marL="68580" marR="68580" marT="34290" marB="34290"/>
                </a:tc>
                <a:tc>
                  <a:txBody>
                    <a:bodyPr/>
                    <a:lstStyle/>
                    <a:p>
                      <a:r>
                        <a:rPr lang="en-US" sz="1600" b="0" i="0" u="none" strike="noStrike" kern="1200" cap="none" dirty="0" smtClean="0">
                          <a:solidFill>
                            <a:schemeClr val="tx1"/>
                          </a:solidFill>
                          <a:latin typeface="Arial" pitchFamily="34" charset="0"/>
                          <a:ea typeface="Verdana" panose="020B0604030504040204" pitchFamily="34" charset="0"/>
                          <a:cs typeface="Arial" pitchFamily="34" charset="0"/>
                          <a:sym typeface="Arial"/>
                        </a:rPr>
                        <a:t>G.O (Ms).no12/Date:05.02.2024, </a:t>
                      </a:r>
                      <a:r>
                        <a:rPr lang="en-US" sz="1600" b="0" i="0" u="none" strike="noStrike" kern="1200" cap="none" dirty="0" err="1" smtClean="0">
                          <a:solidFill>
                            <a:schemeClr val="tx1"/>
                          </a:solidFill>
                          <a:latin typeface="Arial" pitchFamily="34" charset="0"/>
                          <a:ea typeface="Verdana" panose="020B0604030504040204" pitchFamily="34" charset="0"/>
                          <a:cs typeface="Arial" pitchFamily="34" charset="0"/>
                          <a:sym typeface="Arial"/>
                        </a:rPr>
                        <a:t>Rs</a:t>
                      </a:r>
                      <a:r>
                        <a:rPr lang="en-US" sz="1600" b="0" i="0" u="none" strike="noStrike" kern="1200" cap="none" dirty="0" smtClean="0">
                          <a:solidFill>
                            <a:schemeClr val="tx1"/>
                          </a:solidFill>
                          <a:latin typeface="Arial" pitchFamily="34" charset="0"/>
                          <a:ea typeface="Verdana" panose="020B0604030504040204" pitchFamily="34" charset="0"/>
                          <a:cs typeface="Arial" pitchFamily="34" charset="0"/>
                          <a:sym typeface="Arial"/>
                        </a:rPr>
                        <a:t>. 177.03 </a:t>
                      </a:r>
                      <a:r>
                        <a:rPr lang="en-US" sz="1600" b="0" i="0" u="none" strike="noStrike" kern="1200" cap="none" dirty="0" err="1" smtClean="0">
                          <a:solidFill>
                            <a:schemeClr val="tx1"/>
                          </a:solidFill>
                          <a:latin typeface="Arial" pitchFamily="34" charset="0"/>
                          <a:ea typeface="Verdana" panose="020B0604030504040204" pitchFamily="34" charset="0"/>
                          <a:cs typeface="Arial" pitchFamily="34" charset="0"/>
                          <a:sym typeface="Arial"/>
                        </a:rPr>
                        <a:t>cr</a:t>
                      </a:r>
                      <a:r>
                        <a:rPr lang="en-US" sz="1600" b="0" i="0" u="none" strike="noStrike" kern="1200" cap="none" dirty="0" smtClean="0">
                          <a:solidFill>
                            <a:schemeClr val="tx1"/>
                          </a:solidFill>
                          <a:latin typeface="Arial" pitchFamily="34" charset="0"/>
                          <a:ea typeface="Verdana" panose="020B0604030504040204" pitchFamily="34" charset="0"/>
                          <a:cs typeface="Arial" pitchFamily="34" charset="0"/>
                          <a:sym typeface="Arial"/>
                        </a:rPr>
                        <a:t> </a:t>
                      </a:r>
                      <a:endParaRPr lang="en-US" sz="1600" b="0" dirty="0">
                        <a:latin typeface="Arial" pitchFamily="34" charset="0"/>
                        <a:cs typeface="Arial" pitchFamily="34" charset="0"/>
                      </a:endParaRPr>
                    </a:p>
                  </a:txBody>
                  <a:tcPr marL="68580" marR="68580" marT="34290" marB="34290"/>
                </a:tc>
                <a:extLst>
                  <a:ext uri="{0D108BD9-81ED-4DB2-BD59-A6C34878D82A}">
                    <a16:rowId xmlns:a16="http://schemas.microsoft.com/office/drawing/2014/main" xmlns="" val="856450354"/>
                  </a:ext>
                </a:extLst>
              </a:tr>
            </a:tbl>
          </a:graphicData>
        </a:graphic>
      </p:graphicFrame>
      <p:sp>
        <p:nvSpPr>
          <p:cNvPr id="37" name="TextBox 36">
            <a:extLst>
              <a:ext uri="{FF2B5EF4-FFF2-40B4-BE49-F238E27FC236}">
                <a16:creationId xmlns:a16="http://schemas.microsoft.com/office/drawing/2014/main" xmlns="" id="{17E0D4B2-C809-4D7C-8434-D0F42C6BF5C3}"/>
              </a:ext>
            </a:extLst>
          </p:cNvPr>
          <p:cNvSpPr txBox="1"/>
          <p:nvPr/>
        </p:nvSpPr>
        <p:spPr>
          <a:xfrm>
            <a:off x="10842" y="706671"/>
            <a:ext cx="4407167" cy="1915909"/>
          </a:xfrm>
          <a:prstGeom prst="rect">
            <a:avLst/>
          </a:prstGeom>
          <a:noFill/>
        </p:spPr>
        <p:txBody>
          <a:bodyPr wrap="square" lIns="68580" tIns="34290" rIns="68580" bIns="34290" rtlCol="0">
            <a:spAutoFit/>
          </a:bodyPr>
          <a:lstStyle/>
          <a:p>
            <a:endParaRPr lang="en-IN" sz="1500" dirty="0">
              <a:latin typeface="Arial" panose="020B0604020202020204" pitchFamily="34" charset="0"/>
              <a:cs typeface="Arial" panose="020B0604020202020204" pitchFamily="34" charset="0"/>
            </a:endParaRPr>
          </a:p>
          <a:p>
            <a:endParaRPr lang="en-IN" sz="1500" dirty="0">
              <a:latin typeface="Arial" panose="020B0604020202020204" pitchFamily="34" charset="0"/>
              <a:cs typeface="Arial" panose="020B0604020202020204" pitchFamily="34" charset="0"/>
            </a:endParaRPr>
          </a:p>
          <a:p>
            <a:endParaRPr lang="en-IN" sz="1500" dirty="0">
              <a:latin typeface="Arial" panose="020B0604020202020204" pitchFamily="34" charset="0"/>
              <a:cs typeface="Arial" panose="020B0604020202020204" pitchFamily="34" charset="0"/>
            </a:endParaRPr>
          </a:p>
          <a:p>
            <a:endParaRPr lang="en-IN" sz="1500" dirty="0">
              <a:latin typeface="Arial" panose="020B0604020202020204" pitchFamily="34" charset="0"/>
              <a:cs typeface="Arial" panose="020B0604020202020204" pitchFamily="34" charset="0"/>
            </a:endParaRPr>
          </a:p>
          <a:p>
            <a:endParaRPr lang="en-IN" sz="1500" dirty="0">
              <a:latin typeface="Arial" panose="020B0604020202020204" pitchFamily="34" charset="0"/>
              <a:cs typeface="Arial" panose="020B0604020202020204" pitchFamily="34" charset="0"/>
            </a:endParaRPr>
          </a:p>
          <a:p>
            <a:endParaRPr lang="en-IN" sz="1500" dirty="0">
              <a:latin typeface="Arial" panose="020B0604020202020204" pitchFamily="34" charset="0"/>
              <a:cs typeface="Arial" panose="020B0604020202020204" pitchFamily="34" charset="0"/>
            </a:endParaRPr>
          </a:p>
          <a:p>
            <a:endParaRPr lang="en-IN" sz="1500" dirty="0">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xmlns="" id="{D93EF4BF-6BB6-4F13-9C85-D0D9B6393C20}"/>
              </a:ext>
            </a:extLst>
          </p:cNvPr>
          <p:cNvSpPr txBox="1"/>
          <p:nvPr/>
        </p:nvSpPr>
        <p:spPr>
          <a:xfrm>
            <a:off x="4353040" y="4189708"/>
            <a:ext cx="2324499" cy="300082"/>
          </a:xfrm>
          <a:prstGeom prst="rect">
            <a:avLst/>
          </a:prstGeom>
          <a:solidFill>
            <a:srgbClr val="0070C0"/>
          </a:solidFill>
        </p:spPr>
        <p:txBody>
          <a:bodyPr wrap="square" lIns="68580" tIns="34290" rIns="68580" bIns="34290" rtlCol="0">
            <a:spAutoFit/>
          </a:bodyPr>
          <a:lstStyle/>
          <a:p>
            <a:r>
              <a:rPr lang="en-IN" sz="1500" dirty="0">
                <a:solidFill>
                  <a:schemeClr val="bg1"/>
                </a:solidFill>
                <a:latin typeface="Arial" panose="020B0604020202020204" pitchFamily="34" charset="0"/>
                <a:cs typeface="Arial" panose="020B0604020202020204" pitchFamily="34" charset="0"/>
              </a:rPr>
              <a:t>Ayacut Benefited in Ha.</a:t>
            </a:r>
            <a:endParaRPr lang="en-US" sz="1500" dirty="0">
              <a:solidFill>
                <a:schemeClr val="bg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xmlns="" id="{DC10E05F-7972-43CF-AB75-E23156F0DD7B}"/>
              </a:ext>
            </a:extLst>
          </p:cNvPr>
          <p:cNvSpPr txBox="1"/>
          <p:nvPr/>
        </p:nvSpPr>
        <p:spPr>
          <a:xfrm>
            <a:off x="6762349" y="4189708"/>
            <a:ext cx="2180122" cy="300082"/>
          </a:xfrm>
          <a:prstGeom prst="rect">
            <a:avLst/>
          </a:prstGeom>
          <a:solidFill>
            <a:srgbClr val="FFC000"/>
          </a:solidFill>
        </p:spPr>
        <p:txBody>
          <a:bodyPr wrap="square" lIns="68580" tIns="34290" rIns="68580" bIns="34290" rtlCol="0">
            <a:spAutoFit/>
          </a:bodyPr>
          <a:lstStyle/>
          <a:p>
            <a:r>
              <a:rPr lang="en-US" sz="1500" dirty="0">
                <a:latin typeface="Arial" panose="020B0604020202020204" pitchFamily="34" charset="0"/>
                <a:cs typeface="Arial" panose="020B0604020202020204" pitchFamily="34" charset="0"/>
              </a:rPr>
              <a:t>750.00</a:t>
            </a:r>
          </a:p>
        </p:txBody>
      </p:sp>
      <p:pic>
        <p:nvPicPr>
          <p:cNvPr id="26" name="Picture 25">
            <a:extLst>
              <a:ext uri="{FF2B5EF4-FFF2-40B4-BE49-F238E27FC236}">
                <a16:creationId xmlns="" xmlns:a16="http://schemas.microsoft.com/office/drawing/2014/main" id="{C4A54152-2DA9-C895-E290-3A41F651AFAC}"/>
              </a:ext>
            </a:extLst>
          </p:cNvPr>
          <p:cNvPicPr>
            <a:picLocks/>
          </p:cNvPicPr>
          <p:nvPr/>
        </p:nvPicPr>
        <p:blipFill>
          <a:blip r:embed="rId2">
            <a:extLst>
              <a:ext uri="{BEBA8EAE-BF5A-486C-A8C5-ECC9F3942E4B}">
                <a14:imgProps xmlns:a14="http://schemas.microsoft.com/office/drawing/2010/main" xmlns="">
                  <a14:imgLayer r:embed="rId3">
                    <a14:imgEffect>
                      <a14:saturation sat="200000"/>
                    </a14:imgEffect>
                  </a14:imgLayer>
                </a14:imgProps>
              </a:ext>
              <a:ext uri="{28A0092B-C50C-407E-A947-70E740481C1C}">
                <a14:useLocalDpi xmlns:a14="http://schemas.microsoft.com/office/drawing/2010/main" xmlns="" val="0"/>
              </a:ext>
            </a:extLst>
          </a:blip>
          <a:stretch>
            <a:fillRect/>
          </a:stretch>
        </p:blipFill>
        <p:spPr>
          <a:xfrm>
            <a:off x="1" y="715199"/>
            <a:ext cx="4428308" cy="2321923"/>
          </a:xfrm>
          <a:prstGeom prst="rect">
            <a:avLst/>
          </a:prstGeom>
        </p:spPr>
      </p:pic>
      <p:sp>
        <p:nvSpPr>
          <p:cNvPr id="2" name="Slide Number Placeholder 1"/>
          <p:cNvSpPr>
            <a:spLocks noGrp="1"/>
          </p:cNvSpPr>
          <p:nvPr>
            <p:ph type="sldNum" idx="12"/>
          </p:nvPr>
        </p:nvSpPr>
        <p:spPr/>
        <p:txBody>
          <a:bodyPr/>
          <a:lstStyle/>
          <a:p>
            <a:fld id="{00000000-1234-1234-1234-123412341234}" type="slidenum">
              <a:rPr lang="en-IN" smtClean="0"/>
              <a:pPr/>
              <a:t>7</a:t>
            </a:fld>
            <a:endParaRPr lang="en-IN"/>
          </a:p>
        </p:txBody>
      </p:sp>
    </p:spTree>
    <p:extLst>
      <p:ext uri="{BB962C8B-B14F-4D97-AF65-F5344CB8AC3E}">
        <p14:creationId xmlns:p14="http://schemas.microsoft.com/office/powerpoint/2010/main" xmlns="" val="1206488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Rectangle 7"/>
          <p:cNvSpPr/>
          <p:nvPr/>
        </p:nvSpPr>
        <p:spPr>
          <a:xfrm>
            <a:off x="669702" y="367048"/>
            <a:ext cx="7868992" cy="430798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IN" sz="1100"/>
          </a:p>
        </p:txBody>
      </p:sp>
      <p:sp>
        <p:nvSpPr>
          <p:cNvPr id="1048597" name="Rectangle 1"/>
          <p:cNvSpPr/>
          <p:nvPr/>
        </p:nvSpPr>
        <p:spPr>
          <a:xfrm>
            <a:off x="174171" y="205127"/>
            <a:ext cx="8871858" cy="4137016"/>
          </a:xfrm>
          <a:prstGeom prst="rect">
            <a:avLst/>
          </a:prstGeom>
          <a:ln>
            <a:noFill/>
          </a:ln>
        </p:spPr>
        <p:txBody>
          <a:bodyPr wrap="square" lIns="91426" tIns="45713" rIns="91426" bIns="45713">
            <a:spAutoFit/>
          </a:bodyPr>
          <a:lstStyle/>
          <a:p>
            <a:pPr marL="342839" lvl="3" indent="-342839" algn="just">
              <a:lnSpc>
                <a:spcPct val="110000"/>
              </a:lnSpc>
              <a:spcBef>
                <a:spcPts val="488"/>
              </a:spcBef>
              <a:buFont typeface="Wingdings" panose="05000000000000000000" pitchFamily="2" charset="2"/>
              <a:buChar char="§"/>
            </a:pPr>
            <a:r>
              <a:rPr lang="en-US" sz="2000" dirty="0" smtClean="0">
                <a:solidFill>
                  <a:srgbClr val="0000CC"/>
                </a:solidFill>
                <a:latin typeface="Arial" panose="020B0604020202020204" pitchFamily="34" charset="0"/>
              </a:rPr>
              <a:t>Date </a:t>
            </a:r>
            <a:r>
              <a:rPr lang="en-US" sz="2000" dirty="0">
                <a:solidFill>
                  <a:srgbClr val="0000CC"/>
                </a:solidFill>
                <a:latin typeface="Arial" panose="020B0604020202020204" pitchFamily="34" charset="0"/>
              </a:rPr>
              <a:t>of commencement of project is 11.02.2021</a:t>
            </a:r>
            <a:endParaRPr lang="en-IN" sz="2000" dirty="0">
              <a:solidFill>
                <a:srgbClr val="0000CC"/>
              </a:solidFill>
              <a:latin typeface="Arial" panose="020B0604020202020204" pitchFamily="34" charset="0"/>
            </a:endParaRPr>
          </a:p>
          <a:p>
            <a:pPr marL="342839" lvl="3" indent="-342839" algn="just">
              <a:lnSpc>
                <a:spcPct val="110000"/>
              </a:lnSpc>
              <a:spcBef>
                <a:spcPts val="488"/>
              </a:spcBef>
              <a:buFont typeface="Wingdings" panose="05000000000000000000" pitchFamily="2" charset="2"/>
              <a:buChar char="§"/>
            </a:pPr>
            <a:r>
              <a:rPr lang="en-US" sz="2000" dirty="0">
                <a:solidFill>
                  <a:srgbClr val="0000CC"/>
                </a:solidFill>
                <a:latin typeface="Arial" panose="020B0604020202020204" pitchFamily="34" charset="0"/>
              </a:rPr>
              <a:t>85% of work have been completed. </a:t>
            </a:r>
            <a:r>
              <a:rPr lang="en-IN" sz="2000" dirty="0">
                <a:solidFill>
                  <a:srgbClr val="0000CC"/>
                </a:solidFill>
                <a:latin typeface="Arial" panose="020B0604020202020204" pitchFamily="34" charset="0"/>
              </a:rPr>
              <a:t>Under the fund of State government, the expenditure was incurred for Rs.12469.66 Lakhs (financial progress - 73% against </a:t>
            </a:r>
            <a:r>
              <a:rPr lang="en-IN" sz="2000" dirty="0" smtClean="0">
                <a:solidFill>
                  <a:srgbClr val="0000CC"/>
                </a:solidFill>
                <a:latin typeface="Arial" panose="020B0604020202020204" pitchFamily="34" charset="0"/>
              </a:rPr>
              <a:t>estimate </a:t>
            </a:r>
            <a:r>
              <a:rPr lang="en-IN" sz="2000" dirty="0">
                <a:solidFill>
                  <a:srgbClr val="0000CC"/>
                </a:solidFill>
                <a:latin typeface="Arial" panose="020B0604020202020204" pitchFamily="34" charset="0"/>
              </a:rPr>
              <a:t>cost</a:t>
            </a:r>
            <a:r>
              <a:rPr lang="en-IN" sz="2000" dirty="0" smtClean="0">
                <a:solidFill>
                  <a:srgbClr val="0000CC"/>
                </a:solidFill>
                <a:latin typeface="Arial" panose="020B0604020202020204" pitchFamily="34" charset="0"/>
              </a:rPr>
              <a:t>)</a:t>
            </a:r>
          </a:p>
          <a:p>
            <a:pPr lvl="3" algn="just">
              <a:lnSpc>
                <a:spcPct val="110000"/>
              </a:lnSpc>
              <a:spcBef>
                <a:spcPts val="488"/>
              </a:spcBef>
            </a:pPr>
            <a:r>
              <a:rPr lang="en-IN" sz="2000" dirty="0" smtClean="0">
                <a:solidFill>
                  <a:srgbClr val="FF0000"/>
                </a:solidFill>
                <a:latin typeface="Arial" panose="020B0604020202020204" pitchFamily="34" charset="0"/>
              </a:rPr>
              <a:t>Issues:</a:t>
            </a:r>
            <a:endParaRPr lang="en-IN" sz="2000" dirty="0">
              <a:solidFill>
                <a:srgbClr val="FF0000"/>
              </a:solidFill>
              <a:latin typeface="Arial" panose="020B0604020202020204" pitchFamily="34" charset="0"/>
            </a:endParaRPr>
          </a:p>
          <a:p>
            <a:pPr marL="342839" lvl="3" indent="-342839" algn="just">
              <a:lnSpc>
                <a:spcPct val="110000"/>
              </a:lnSpc>
              <a:spcBef>
                <a:spcPts val="488"/>
              </a:spcBef>
              <a:buFont typeface="Wingdings" panose="05000000000000000000" pitchFamily="2" charset="2"/>
              <a:buChar char="§"/>
            </a:pPr>
            <a:r>
              <a:rPr lang="en-IN" sz="2000" dirty="0">
                <a:solidFill>
                  <a:srgbClr val="0000CC"/>
                </a:solidFill>
                <a:latin typeface="Arial" panose="020B0604020202020204" pitchFamily="34" charset="0"/>
              </a:rPr>
              <a:t>Requisition of pre closure by contractor on 18.6.2024.</a:t>
            </a:r>
          </a:p>
          <a:p>
            <a:pPr marL="342839" lvl="3" indent="-342839" algn="just">
              <a:lnSpc>
                <a:spcPct val="110000"/>
              </a:lnSpc>
              <a:spcBef>
                <a:spcPts val="488"/>
              </a:spcBef>
              <a:buFont typeface="Wingdings" panose="05000000000000000000" pitchFamily="2" charset="2"/>
              <a:buChar char="§"/>
            </a:pPr>
            <a:r>
              <a:rPr lang="en-IN" sz="2000" dirty="0">
                <a:solidFill>
                  <a:srgbClr val="0000CC"/>
                </a:solidFill>
                <a:latin typeface="Arial" panose="020B0604020202020204" pitchFamily="34" charset="0"/>
              </a:rPr>
              <a:t>Delay Reason: </a:t>
            </a:r>
          </a:p>
          <a:p>
            <a:pPr lvl="3" algn="just">
              <a:lnSpc>
                <a:spcPct val="110000"/>
              </a:lnSpc>
              <a:spcBef>
                <a:spcPts val="488"/>
              </a:spcBef>
            </a:pPr>
            <a:r>
              <a:rPr lang="en-IN" sz="2000" dirty="0">
                <a:solidFill>
                  <a:srgbClr val="0000CC"/>
                </a:solidFill>
                <a:latin typeface="Arial" panose="020B0604020202020204" pitchFamily="34" charset="0"/>
              </a:rPr>
              <a:t>	Comprehensive model study is to be carried out for the initial reached to assess the hydrodynamic and hydraulic influences of the silt ejector, Railway canal syphon and NHAI  canal syphon. Further, due to Land Acquisition issues in </a:t>
            </a:r>
            <a:r>
              <a:rPr lang="en-IN" sz="2000" dirty="0" err="1">
                <a:solidFill>
                  <a:srgbClr val="0000CC"/>
                </a:solidFill>
                <a:latin typeface="Arial" panose="020B0604020202020204" pitchFamily="34" charset="0"/>
              </a:rPr>
              <a:t>Amma</a:t>
            </a:r>
            <a:r>
              <a:rPr lang="en-IN" sz="2000" dirty="0">
                <a:solidFill>
                  <a:srgbClr val="0000CC"/>
                </a:solidFill>
                <a:latin typeface="Arial" panose="020B0604020202020204" pitchFamily="34" charset="0"/>
              </a:rPr>
              <a:t> </a:t>
            </a:r>
            <a:r>
              <a:rPr lang="en-IN" sz="2000" dirty="0" smtClean="0">
                <a:solidFill>
                  <a:srgbClr val="0000CC"/>
                </a:solidFill>
                <a:latin typeface="Arial" panose="020B0604020202020204" pitchFamily="34" charset="0"/>
              </a:rPr>
              <a:t>Park.</a:t>
            </a:r>
            <a:r>
              <a:rPr lang="en-US" sz="2000" dirty="0" smtClean="0"/>
              <a:t>                   </a:t>
            </a:r>
            <a:endParaRPr lang="en-US" altLang="en-US" sz="20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2" name="Slide Number Placeholder 1"/>
          <p:cNvSpPr>
            <a:spLocks noGrp="1"/>
          </p:cNvSpPr>
          <p:nvPr>
            <p:ph type="sldNum" idx="12"/>
          </p:nvPr>
        </p:nvSpPr>
        <p:spPr/>
        <p:txBody>
          <a:bodyPr/>
          <a:lstStyle/>
          <a:p>
            <a:fld id="{00000000-1234-1234-1234-123412341234}" type="slidenum">
              <a:rPr lang="en-IN" smtClean="0"/>
              <a:pPr/>
              <a:t>8</a:t>
            </a:fld>
            <a:endParaRPr lang="en-IN"/>
          </a:p>
        </p:txBody>
      </p:sp>
    </p:spTree>
    <p:extLst>
      <p:ext uri="{BB962C8B-B14F-4D97-AF65-F5344CB8AC3E}">
        <p14:creationId xmlns:p14="http://schemas.microsoft.com/office/powerpoint/2010/main" xmlns="" val="2733034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pendrive\Files are hidden by Trojan\AE Tech\New folder\IMG-20240912-WA0004.jpg">
            <a:extLst>
              <a:ext uri="{FF2B5EF4-FFF2-40B4-BE49-F238E27FC236}">
                <a16:creationId xmlns="" xmlns:a16="http://schemas.microsoft.com/office/drawing/2014/main" id="{150DA57B-EB8D-F3FF-4CBE-5816CA7897FB}"/>
              </a:ext>
            </a:extLst>
          </p:cNvPr>
          <p:cNvPicPr>
            <a:picLocks noChangeAspect="1" noChangeArrowheads="1"/>
          </p:cNvPicPr>
          <p:nvPr/>
        </p:nvPicPr>
        <p:blipFill>
          <a:blip r:embed="rId2"/>
          <a:srcRect/>
          <a:stretch>
            <a:fillRect/>
          </a:stretch>
        </p:blipFill>
        <p:spPr bwMode="auto">
          <a:xfrm>
            <a:off x="69591" y="94380"/>
            <a:ext cx="4212000" cy="2267819"/>
          </a:xfrm>
          <a:prstGeom prst="rect">
            <a:avLst/>
          </a:prstGeom>
          <a:noFill/>
        </p:spPr>
      </p:pic>
      <p:sp>
        <p:nvSpPr>
          <p:cNvPr id="2" name="Slide Number Placeholder 1"/>
          <p:cNvSpPr>
            <a:spLocks noGrp="1"/>
          </p:cNvSpPr>
          <p:nvPr>
            <p:ph type="sldNum" idx="12"/>
          </p:nvPr>
        </p:nvSpPr>
        <p:spPr/>
        <p:txBody>
          <a:bodyPr/>
          <a:lstStyle/>
          <a:p>
            <a:fld id="{00000000-1234-1234-1234-123412341234}" type="slidenum">
              <a:rPr lang="en-IN" smtClean="0"/>
              <a:pPr/>
              <a:t>9</a:t>
            </a:fld>
            <a:endParaRPr lang="en-IN" dirty="0"/>
          </a:p>
        </p:txBody>
      </p:sp>
      <p:pic>
        <p:nvPicPr>
          <p:cNvPr id="4" name="Picture 3">
            <a:extLst>
              <a:ext uri="{FF2B5EF4-FFF2-40B4-BE49-F238E27FC236}">
                <a16:creationId xmlns="" xmlns:a16="http://schemas.microsoft.com/office/drawing/2014/main" id="{F6B53EA8-2A77-FB85-EE22-833F4246B34C}"/>
              </a:ext>
            </a:extLst>
          </p:cNvPr>
          <p:cNvPicPr>
            <a:picLocks noChangeAspect="1"/>
          </p:cNvPicPr>
          <p:nvPr/>
        </p:nvPicPr>
        <p:blipFill>
          <a:blip r:embed="rId3"/>
          <a:stretch>
            <a:fillRect/>
          </a:stretch>
        </p:blipFill>
        <p:spPr>
          <a:xfrm>
            <a:off x="4281591" y="2181225"/>
            <a:ext cx="4595709" cy="2362200"/>
          </a:xfrm>
          <a:prstGeom prst="rect">
            <a:avLst/>
          </a:prstGeom>
        </p:spPr>
      </p:pic>
      <p:sp>
        <p:nvSpPr>
          <p:cNvPr id="7" name="TextBox 6">
            <a:extLst>
              <a:ext uri="{FF2B5EF4-FFF2-40B4-BE49-F238E27FC236}">
                <a16:creationId xmlns="" xmlns:a16="http://schemas.microsoft.com/office/drawing/2014/main" id="{51CFBB2C-DD99-C53C-33C9-223E04C92B13}"/>
              </a:ext>
            </a:extLst>
          </p:cNvPr>
          <p:cNvSpPr txBox="1"/>
          <p:nvPr/>
        </p:nvSpPr>
        <p:spPr>
          <a:xfrm>
            <a:off x="4962628" y="4616938"/>
            <a:ext cx="3233634" cy="323165"/>
          </a:xfrm>
          <a:prstGeom prst="rect">
            <a:avLst/>
          </a:prstGeom>
          <a:noFill/>
        </p:spPr>
        <p:txBody>
          <a:bodyPr wrap="square">
            <a:spAutoFit/>
          </a:bodyPr>
          <a:lstStyle/>
          <a:p>
            <a:pPr algn="just">
              <a:lnSpc>
                <a:spcPct val="150000"/>
              </a:lnSpc>
              <a:spcAft>
                <a:spcPts val="1000"/>
              </a:spcAft>
              <a:tabLst>
                <a:tab pos="57150" algn="l"/>
                <a:tab pos="450215" algn="l"/>
                <a:tab pos="540385" algn="l"/>
              </a:tabLst>
            </a:pPr>
            <a:r>
              <a:rPr lang="en-US" sz="1000" b="1" dirty="0">
                <a:solidFill>
                  <a:srgbClr val="FF0000"/>
                </a:solidFill>
                <a:latin typeface="+mj-lt"/>
                <a:ea typeface="Calibri" panose="020F0502020204030204" pitchFamily="34" charset="0"/>
                <a:cs typeface="Times New Roman" panose="02020603050405020304" pitchFamily="18" charset="0"/>
              </a:rPr>
              <a:t>CVG Head Regulator work @ LS 2.335Km </a:t>
            </a:r>
            <a:endParaRPr lang="en-IN" sz="1100" dirty="0">
              <a:solidFill>
                <a:srgbClr val="FF0000"/>
              </a:solidFill>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 xmlns:a16="http://schemas.microsoft.com/office/drawing/2014/main" id="{51CFBB2C-DD99-C53C-33C9-223E04C92B13}"/>
              </a:ext>
            </a:extLst>
          </p:cNvPr>
          <p:cNvSpPr txBox="1"/>
          <p:nvPr/>
        </p:nvSpPr>
        <p:spPr>
          <a:xfrm>
            <a:off x="701649" y="2500674"/>
            <a:ext cx="3233634" cy="323165"/>
          </a:xfrm>
          <a:prstGeom prst="rect">
            <a:avLst/>
          </a:prstGeom>
          <a:noFill/>
        </p:spPr>
        <p:txBody>
          <a:bodyPr wrap="square">
            <a:spAutoFit/>
          </a:bodyPr>
          <a:lstStyle/>
          <a:p>
            <a:pPr algn="just">
              <a:lnSpc>
                <a:spcPct val="150000"/>
              </a:lnSpc>
              <a:spcAft>
                <a:spcPts val="1000"/>
              </a:spcAft>
              <a:tabLst>
                <a:tab pos="57150" algn="l"/>
                <a:tab pos="450215" algn="l"/>
                <a:tab pos="540385" algn="l"/>
              </a:tabLst>
            </a:pPr>
            <a:r>
              <a:rPr lang="en-US" sz="1000" b="1" dirty="0" smtClean="0">
                <a:solidFill>
                  <a:srgbClr val="FF0000"/>
                </a:solidFill>
                <a:latin typeface="+mj-lt"/>
                <a:ea typeface="Calibri" panose="020F0502020204030204" pitchFamily="34" charset="0"/>
                <a:cs typeface="Times New Roman" panose="02020603050405020304" pitchFamily="18" charset="0"/>
              </a:rPr>
              <a:t>Road Work @ Reach - I</a:t>
            </a:r>
            <a:endParaRPr lang="en-IN" sz="1100" dirty="0">
              <a:solidFill>
                <a:srgbClr val="FF0000"/>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60113334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2744</TotalTime>
  <Words>669</Words>
  <Application>Microsoft Office PowerPoint</Application>
  <PresentationFormat>On-screen Show (16:9)</PresentationFormat>
  <Paragraphs>114</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Simple Light</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ANNOUNCEMENTS</dc:title>
  <dc:creator>S7 E3</dc:creator>
  <cp:lastModifiedBy>AE</cp:lastModifiedBy>
  <cp:revision>585</cp:revision>
  <cp:lastPrinted>2024-09-20T07:26:04Z</cp:lastPrinted>
  <dcterms:modified xsi:type="dcterms:W3CDTF">2024-09-24T12:28:42Z</dcterms:modified>
</cp:coreProperties>
</file>