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956" r:id="rId2"/>
    <p:sldId id="927" r:id="rId3"/>
    <p:sldId id="931" r:id="rId4"/>
    <p:sldId id="932" r:id="rId5"/>
    <p:sldId id="933" r:id="rId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64690"/>
          </a:xfrm>
        </p:spPr>
        <p:txBody>
          <a:bodyPr>
            <a:noAutofit/>
          </a:bodyPr>
          <a:lstStyle/>
          <a:p>
            <a:r>
              <a:rPr lang="en-IN" sz="1800" b="1" dirty="0" smtClean="0">
                <a:solidFill>
                  <a:srgbClr val="C00000"/>
                </a:solidFill>
                <a:latin typeface="Arial Black" pitchFamily="34" charset="0"/>
              </a:rPr>
              <a:t>Extension </a:t>
            </a:r>
            <a:r>
              <a:rPr lang="en-IN" sz="1800" b="1" dirty="0">
                <a:solidFill>
                  <a:srgbClr val="C00000"/>
                </a:solidFill>
                <a:latin typeface="Arial Black" pitchFamily="34" charset="0"/>
              </a:rPr>
              <a:t>, Renovation and Modernisation</a:t>
            </a:r>
            <a:r>
              <a:rPr lang="en-IN" sz="1800" b="1" dirty="0"/>
              <a:t> </a:t>
            </a: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Grand </a:t>
            </a:r>
            <a:r>
              <a:rPr lang="en-US" sz="1800" b="1" dirty="0" err="1">
                <a:solidFill>
                  <a:srgbClr val="C00000"/>
                </a:solidFill>
                <a:latin typeface="Arial Black" pitchFamily="34" charset="0"/>
              </a:rPr>
              <a:t>Anaicut</a:t>
            </a: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 Canal </a:t>
            </a:r>
            <a:b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1800" b="1" dirty="0">
                <a:solidFill>
                  <a:srgbClr val="C00000"/>
                </a:solidFill>
                <a:latin typeface="Arial Black" pitchFamily="34" charset="0"/>
              </a:rPr>
              <a:t>phase 2 (package No.5,6,7,9,10&amp;11)</a:t>
            </a:r>
            <a:endParaRPr lang="en-IN" sz="1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740813" y="4663447"/>
            <a:ext cx="3967090" cy="30776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758"/>
            <a:ext cx="9144000" cy="4162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0812" y="3891215"/>
            <a:ext cx="4276579" cy="830983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All the 6 packages in phase –II are in progress.</a:t>
            </a:r>
          </a:p>
          <a:p>
            <a:endParaRPr lang="en-IN" sz="1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5371" y="2558102"/>
            <a:ext cx="2082020" cy="276985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spAutoFit/>
          </a:bodyPr>
          <a:lstStyle/>
          <a:p>
            <a:r>
              <a:rPr lang="en-IN" sz="1200" b="1" dirty="0" smtClean="0"/>
              <a:t>8 %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411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76" y="295511"/>
            <a:ext cx="9072979" cy="4395235"/>
          </a:xfrm>
        </p:spPr>
        <p:txBody>
          <a:bodyPr>
            <a:noAutofit/>
          </a:bodyPr>
          <a:lstStyle/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Administrative Sanction accorded for Rs.447.00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in G.O.(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) No.51,Water Resources (WR.1) Department dt.15.03.2024.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Standardisation of Canals, Channels, Reconstruction / Repair of Head sluices, Pipe Sluices, Regulators, Drops, Syphon Aqueduct, Under Tunnel, Bed dam &amp; Grade wall strengthening of protection works </a:t>
            </a:r>
            <a:r>
              <a:rPr lang="en-IN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etc</a:t>
            </a: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 are envisaged.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Work commenced during July 2024 and 13 % of work completed. Proposed to complete the works on 18.07.2026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Lining –58.20 km, Regulators-8 , Repair of Head sluices-17, Pipe Sluices- 104, Drops- 18, Canals Syphon – 7,  Aqueducts- 3, Syphon Aqueducts- -20,under tunnels-10, super passages - 4</a:t>
            </a:r>
          </a:p>
          <a:p>
            <a:pPr marL="342839" algn="just">
              <a:lnSpc>
                <a:spcPct val="114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00CC"/>
                </a:solidFill>
                <a:latin typeface="Arial" panose="020B0604020202020204" pitchFamily="34" charset="0"/>
              </a:rPr>
              <a:t>Expenditure incurred in phase II: </a:t>
            </a:r>
            <a:r>
              <a:rPr lang="en-IN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Rs.34.71crore</a:t>
            </a:r>
            <a:endParaRPr lang="en-IN" sz="2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10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82" y="3584981"/>
            <a:ext cx="4160837" cy="676325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 of GA No.18 Head Sluice in GA Canal at LS 94.499 KM in </a:t>
            </a:r>
            <a:r>
              <a:rPr lang="en-IN" sz="11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Seruvaviduthy</a:t>
            </a: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Village of </a:t>
            </a:r>
            <a:r>
              <a:rPr lang="en-IN" sz="11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Peravurani</a:t>
            </a: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Taluk in Thanjavur District. </a:t>
            </a:r>
            <a:endParaRPr lang="en-IN" sz="11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 descr="C:\Users\PWD\Downloads\WhatsApp Image 2024-08-13 at 1.31.2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" y="0"/>
            <a:ext cx="4656743" cy="23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PWD\Downloads\WhatsApp Image 2024-08-13 at 1.28.28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743" y="2361467"/>
            <a:ext cx="4245958" cy="22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3607" y="2466290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Before Execution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72164" y="4787503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Present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30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742" y="3404446"/>
            <a:ext cx="2160588" cy="1065662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 of </a:t>
            </a:r>
            <a:r>
              <a:rPr lang="en-IN" sz="11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Kalanivasal</a:t>
            </a: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Regulator in GA Canal at LS 102.82 KM in </a:t>
            </a:r>
            <a:r>
              <a:rPr lang="en-IN" sz="11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Avanam</a:t>
            </a: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Village of </a:t>
            </a:r>
            <a:r>
              <a:rPr lang="en-IN" sz="11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Peravurani</a:t>
            </a:r>
            <a:r>
              <a:rPr lang="en-IN" sz="1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Taluk of Thanjavur District. </a:t>
            </a:r>
            <a:endParaRPr lang="en-IN" sz="11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0" descr="WhatsApp Image 2024-08-13 at 09.14.57_2f0e99c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418" y="2605990"/>
            <a:ext cx="4520231" cy="222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18923" y="4834458"/>
            <a:ext cx="1727200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During Execution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22409" cy="26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9888" y="2605990"/>
            <a:ext cx="1584325" cy="2231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6" rIns="68562" bIns="34286">
            <a:spAutoFit/>
          </a:bodyPr>
          <a:lstStyle/>
          <a:p>
            <a:pPr>
              <a:defRPr/>
            </a:pPr>
            <a:r>
              <a:rPr lang="en-IN" altLang="en-US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During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44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221</Words>
  <Application>Microsoft Office PowerPoint</Application>
  <PresentationFormat>On-screen Show (16:9)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Slide 1</vt:lpstr>
      <vt:lpstr>Extension , Renovation and Modernisation Grand Anaicut Canal  phase 2 (package No.5,6,7,9,10&amp;11)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2024-09-24T12:23:34Z</dcterms:modified>
</cp:coreProperties>
</file>