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8"/>
  </p:notesMasterIdLst>
  <p:handoutMasterIdLst>
    <p:handoutMasterId r:id="rId9"/>
  </p:handoutMasterIdLst>
  <p:sldIdLst>
    <p:sldId id="984" r:id="rId2"/>
    <p:sldId id="852" r:id="rId3"/>
    <p:sldId id="855" r:id="rId4"/>
    <p:sldId id="856" r:id="rId5"/>
    <p:sldId id="991" r:id="rId6"/>
    <p:sldId id="993" r:id="rId7"/>
  </p:sldIdLst>
  <p:sldSz cx="9144000" cy="5143500" type="screen16x9"/>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800080"/>
    <a:srgbClr val="FF0000"/>
    <a:srgbClr val="006600"/>
    <a:srgbClr val="CCECFF"/>
    <a:srgbClr val="3399FF"/>
    <a:srgbClr val="33CC33"/>
    <a:srgbClr val="66CCFF"/>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2CA502D5-720B-41B3-AE32-042808B06382}">
  <a:tblStyle styleId="{2CA502D5-720B-41B3-AE32-042808B06382}"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8460E23A-47E5-4302-8268-F215B4C3CBD2}" styleName="Table_1">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BCAB2D85-B049-48A6-92C4-495F78FA2C8D}" styleName="Table_2">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CB390AE-16BA-4ED9-B44F-31E67AAD9875}" styleName="Table_3">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b="off" i="off"/>
      <a:tcStyle>
        <a:tcBdr/>
        <a:fill>
          <a:solidFill>
            <a:srgbClr val="CFD7E7"/>
          </a:solidFill>
        </a:fill>
      </a:tcStyle>
    </a:band1H>
    <a:band2H>
      <a:tcTxStyle b="off" i="off"/>
      <a:tcStyle>
        <a:tcBdr/>
      </a:tcStyle>
    </a:band2H>
    <a:band1V>
      <a:tcTxStyle b="off" i="off"/>
      <a:tcStyle>
        <a:tcBdr/>
        <a:fill>
          <a:solidFill>
            <a:srgbClr val="CFD7E7"/>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FE49BDB2-0FFA-4CA7-BDFA-E661BBCDB3F4}" styleName="Table_4">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DFD"/>
          </a:solidFill>
        </a:fill>
      </a:tcStyle>
    </a:wholeTbl>
    <a:band1H>
      <a:tcTxStyle/>
      <a:tcStyle>
        <a:tcBdr/>
        <a:fill>
          <a:solidFill>
            <a:srgbClr val="CDD8FB"/>
          </a:solidFill>
        </a:fill>
      </a:tcStyle>
    </a:band1H>
    <a:band2H>
      <a:tcTxStyle/>
      <a:tcStyle>
        <a:tcBdr/>
      </a:tcStyle>
    </a:band2H>
    <a:band1V>
      <a:tcTxStyle/>
      <a:tcStyle>
        <a:tcBdr/>
        <a:fill>
          <a:solidFill>
            <a:srgbClr val="CDD8FB"/>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CDE873EC-06E2-4966-A7EA-807F8884F583}" styleName="Table_5">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01" autoAdjust="0"/>
    <p:restoredTop sz="91931" autoAdjust="0"/>
  </p:normalViewPr>
  <p:slideViewPr>
    <p:cSldViewPr snapToGrid="0">
      <p:cViewPr>
        <p:scale>
          <a:sx n="100" d="100"/>
          <a:sy n="100" d="100"/>
        </p:scale>
        <p:origin x="-408" y="-174"/>
      </p:cViewPr>
      <p:guideLst>
        <p:guide orient="horz" pos="1620"/>
        <p:guide pos="2880"/>
      </p:guideLst>
    </p:cSldViewPr>
  </p:slideViewPr>
  <p:outlineViewPr>
    <p:cViewPr>
      <p:scale>
        <a:sx n="33" d="100"/>
        <a:sy n="33" d="100"/>
      </p:scale>
      <p:origin x="0" y="17088"/>
    </p:cViewPr>
  </p:outlineViewPr>
  <p:notesTextViewPr>
    <p:cViewPr>
      <p:scale>
        <a:sx n="1" d="1"/>
        <a:sy n="1" d="1"/>
      </p:scale>
      <p:origin x="0" y="0"/>
    </p:cViewPr>
  </p:notesTextViewPr>
  <p:sorterViewPr>
    <p:cViewPr>
      <p:scale>
        <a:sx n="180" d="100"/>
        <a:sy n="180" d="100"/>
      </p:scale>
      <p:origin x="0" y="111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717" cy="48059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4142775" y="0"/>
            <a:ext cx="3170717" cy="480598"/>
          </a:xfrm>
          <a:prstGeom prst="rect">
            <a:avLst/>
          </a:prstGeom>
        </p:spPr>
        <p:txBody>
          <a:bodyPr vert="horz" lIns="91440" tIns="45720" rIns="91440" bIns="45720" rtlCol="0"/>
          <a:lstStyle>
            <a:lvl1pPr algn="r">
              <a:defRPr sz="1200"/>
            </a:lvl1pPr>
          </a:lstStyle>
          <a:p>
            <a:fld id="{4A369B84-8A1A-4E3C-A92A-9CE06F50A697}" type="datetimeFigureOut">
              <a:rPr lang="en-US" smtClean="0"/>
              <a:pPr/>
              <a:t>04-Nov-24</a:t>
            </a:fld>
            <a:endParaRPr lang="en-IN"/>
          </a:p>
        </p:txBody>
      </p:sp>
      <p:sp>
        <p:nvSpPr>
          <p:cNvPr id="4" name="Footer Placeholder 3"/>
          <p:cNvSpPr>
            <a:spLocks noGrp="1"/>
          </p:cNvSpPr>
          <p:nvPr>
            <p:ph type="ftr" sz="quarter" idx="2"/>
          </p:nvPr>
        </p:nvSpPr>
        <p:spPr>
          <a:xfrm>
            <a:off x="0" y="9119068"/>
            <a:ext cx="3170717" cy="48059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4142775" y="9119068"/>
            <a:ext cx="3170717" cy="480597"/>
          </a:xfrm>
          <a:prstGeom prst="rect">
            <a:avLst/>
          </a:prstGeom>
        </p:spPr>
        <p:txBody>
          <a:bodyPr vert="horz" lIns="91440" tIns="45720" rIns="91440" bIns="45720" rtlCol="0" anchor="b"/>
          <a:lstStyle>
            <a:lvl1pPr algn="r">
              <a:defRPr sz="1200"/>
            </a:lvl1pPr>
          </a:lstStyle>
          <a:p>
            <a:fld id="{9E4360ED-2641-4ADE-8C8F-A5A3D1013F39}" type="slidenum">
              <a:rPr lang="en-IN" smtClean="0"/>
              <a:pPr/>
              <a:t>‹#›</a:t>
            </a:fld>
            <a:endParaRPr lang="en-IN"/>
          </a:p>
        </p:txBody>
      </p:sp>
    </p:spTree>
    <p:extLst>
      <p:ext uri="{BB962C8B-B14F-4D97-AF65-F5344CB8AC3E}">
        <p14:creationId xmlns:p14="http://schemas.microsoft.com/office/powerpoint/2010/main" val="84963405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1"/>
            <a:ext cx="3169699" cy="47940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143844" y="1"/>
            <a:ext cx="3169699" cy="479403"/>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1855" y="4560900"/>
            <a:ext cx="5851496" cy="431955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120156"/>
            <a:ext cx="3169699" cy="479403"/>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143844" y="9120156"/>
            <a:ext cx="3169699" cy="479403"/>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IN" sz="1200" b="0" i="0" u="none" strike="noStrike" cap="none">
                <a:solidFill>
                  <a:schemeClr val="dk1"/>
                </a:solidFill>
                <a:latin typeface="Calibri"/>
                <a:ea typeface="Calibri"/>
                <a:cs typeface="Calibri"/>
                <a:sym typeface="Calibri"/>
              </a:rPr>
              <a:pPr marL="0" marR="0" lvl="0" indent="0" algn="r" rtl="0">
                <a:lnSpc>
                  <a:spcPct val="100000"/>
                </a:lnSpc>
                <a:spcBef>
                  <a:spcPts val="0"/>
                </a:spcBef>
                <a:spcAft>
                  <a:spcPts val="0"/>
                </a:spcAft>
                <a:buClr>
                  <a:srgbClr val="000000"/>
                </a:buClr>
                <a:buSzPts val="1200"/>
                <a:buFont typeface="Arial"/>
                <a:buNone/>
              </a:p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11797998"/>
      </p:ext>
    </p:extLst>
  </p:cSld>
  <p:clrMap bg1="lt1" tx1="dk1" bg2="dk2" tx2="lt2" accent1="accent1" accent2="accent2" accent3="accent3" accent4="accent4" accent5="accent5" accent6="accent6" hlink="hlink" folHlink="folHlink"/>
  <p:hf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05978"/>
            <a:ext cx="8229600" cy="857250"/>
          </a:xfrm>
          <a:prstGeom prst="rect">
            <a:avLst/>
          </a:prstGeom>
          <a:noFill/>
          <a:ln>
            <a:noFill/>
          </a:ln>
        </p:spPr>
        <p:txBody>
          <a:bodyPr spcFirstLastPara="1" wrap="square" lIns="91411" tIns="45693" rIns="91411" bIns="45693"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3"/>
          <p:cNvSpPr txBox="1">
            <a:spLocks noGrp="1"/>
          </p:cNvSpPr>
          <p:nvPr>
            <p:ph type="body" idx="1"/>
          </p:nvPr>
        </p:nvSpPr>
        <p:spPr>
          <a:xfrm>
            <a:off x="457200" y="1200152"/>
            <a:ext cx="8229600" cy="3394575"/>
          </a:xfrm>
          <a:prstGeom prst="rect">
            <a:avLst/>
          </a:prstGeom>
          <a:noFill/>
          <a:ln>
            <a:noFill/>
          </a:ln>
        </p:spPr>
        <p:txBody>
          <a:bodyPr spcFirstLastPara="1" wrap="square" lIns="91411" tIns="45693" rIns="91411" bIns="45693" anchor="t" anchorCtr="0">
            <a:normAutofit/>
          </a:bodyPr>
          <a:lstStyle>
            <a:lvl1pPr marL="457118" lvl="0" indent="-342839" algn="l">
              <a:lnSpc>
                <a:spcPct val="115000"/>
              </a:lnSpc>
              <a:spcBef>
                <a:spcPts val="360"/>
              </a:spcBef>
              <a:spcAft>
                <a:spcPts val="0"/>
              </a:spcAft>
              <a:buClr>
                <a:schemeClr val="dk1"/>
              </a:buClr>
              <a:buSzPts val="1800"/>
              <a:buChar char="●"/>
              <a:defRPr/>
            </a:lvl1pPr>
            <a:lvl2pPr marL="914243" lvl="1" indent="-342839" algn="l">
              <a:lnSpc>
                <a:spcPct val="115000"/>
              </a:lnSpc>
              <a:spcBef>
                <a:spcPts val="1200"/>
              </a:spcBef>
              <a:spcAft>
                <a:spcPts val="0"/>
              </a:spcAft>
              <a:buClr>
                <a:schemeClr val="dk1"/>
              </a:buClr>
              <a:buSzPts val="1800"/>
              <a:buChar char="○"/>
              <a:defRPr/>
            </a:lvl2pPr>
            <a:lvl3pPr marL="1371362" lvl="2" indent="-342839" algn="l">
              <a:lnSpc>
                <a:spcPct val="115000"/>
              </a:lnSpc>
              <a:spcBef>
                <a:spcPts val="1200"/>
              </a:spcBef>
              <a:spcAft>
                <a:spcPts val="0"/>
              </a:spcAft>
              <a:buClr>
                <a:schemeClr val="dk1"/>
              </a:buClr>
              <a:buSzPts val="1800"/>
              <a:buChar char="■"/>
              <a:defRPr/>
            </a:lvl3pPr>
            <a:lvl4pPr marL="1828484" lvl="3" indent="-342839" algn="l">
              <a:lnSpc>
                <a:spcPct val="115000"/>
              </a:lnSpc>
              <a:spcBef>
                <a:spcPts val="1200"/>
              </a:spcBef>
              <a:spcAft>
                <a:spcPts val="0"/>
              </a:spcAft>
              <a:buClr>
                <a:schemeClr val="dk1"/>
              </a:buClr>
              <a:buSzPts val="1800"/>
              <a:buChar char="●"/>
              <a:defRPr/>
            </a:lvl4pPr>
            <a:lvl5pPr marL="2285601" lvl="4" indent="-342839" algn="l">
              <a:lnSpc>
                <a:spcPct val="115000"/>
              </a:lnSpc>
              <a:spcBef>
                <a:spcPts val="1200"/>
              </a:spcBef>
              <a:spcAft>
                <a:spcPts val="0"/>
              </a:spcAft>
              <a:buClr>
                <a:schemeClr val="dk1"/>
              </a:buClr>
              <a:buSzPts val="1800"/>
              <a:buChar char="○"/>
              <a:defRPr/>
            </a:lvl5pPr>
            <a:lvl6pPr marL="2742719" lvl="5" indent="-342839" algn="l">
              <a:lnSpc>
                <a:spcPct val="115000"/>
              </a:lnSpc>
              <a:spcBef>
                <a:spcPts val="1200"/>
              </a:spcBef>
              <a:spcAft>
                <a:spcPts val="0"/>
              </a:spcAft>
              <a:buClr>
                <a:schemeClr val="dk1"/>
              </a:buClr>
              <a:buSzPts val="1800"/>
              <a:buChar char="■"/>
              <a:defRPr/>
            </a:lvl6pPr>
            <a:lvl7pPr marL="3199840" lvl="6" indent="-342839" algn="l">
              <a:lnSpc>
                <a:spcPct val="115000"/>
              </a:lnSpc>
              <a:spcBef>
                <a:spcPts val="1200"/>
              </a:spcBef>
              <a:spcAft>
                <a:spcPts val="0"/>
              </a:spcAft>
              <a:buClr>
                <a:schemeClr val="dk1"/>
              </a:buClr>
              <a:buSzPts val="1800"/>
              <a:buChar char="●"/>
              <a:defRPr/>
            </a:lvl7pPr>
            <a:lvl8pPr marL="3656960" lvl="7" indent="-342839" algn="l">
              <a:lnSpc>
                <a:spcPct val="115000"/>
              </a:lnSpc>
              <a:spcBef>
                <a:spcPts val="1200"/>
              </a:spcBef>
              <a:spcAft>
                <a:spcPts val="0"/>
              </a:spcAft>
              <a:buClr>
                <a:schemeClr val="dk1"/>
              </a:buClr>
              <a:buSzPts val="1800"/>
              <a:buChar char="○"/>
              <a:defRPr/>
            </a:lvl8pPr>
            <a:lvl9pPr marL="4114085" lvl="8" indent="-342839" algn="l">
              <a:lnSpc>
                <a:spcPct val="115000"/>
              </a:lnSpc>
              <a:spcBef>
                <a:spcPts val="1200"/>
              </a:spcBef>
              <a:spcAft>
                <a:spcPts val="1200"/>
              </a:spcAft>
              <a:buClr>
                <a:schemeClr val="dk1"/>
              </a:buClr>
              <a:buSzPts val="1800"/>
              <a:buChar char="■"/>
              <a:defRPr/>
            </a:lvl9pPr>
          </a:lstStyle>
          <a:p>
            <a:endParaRPr/>
          </a:p>
        </p:txBody>
      </p:sp>
      <p:sp>
        <p:nvSpPr>
          <p:cNvPr id="20" name="Google Shape;20;p3"/>
          <p:cNvSpPr txBox="1">
            <a:spLocks noGrp="1"/>
          </p:cNvSpPr>
          <p:nvPr>
            <p:ph type="dt" idx="10"/>
          </p:nvPr>
        </p:nvSpPr>
        <p:spPr>
          <a:xfrm>
            <a:off x="457200" y="4767263"/>
            <a:ext cx="2133600" cy="273825"/>
          </a:xfrm>
          <a:prstGeom prst="rect">
            <a:avLst/>
          </a:prstGeom>
          <a:noFill/>
          <a:ln>
            <a:noFill/>
          </a:ln>
        </p:spPr>
        <p:txBody>
          <a:bodyPr spcFirstLastPara="1" wrap="square" lIns="91411" tIns="45693" rIns="91411" bIns="45693"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1" name="Google Shape;21;p3"/>
          <p:cNvSpPr txBox="1">
            <a:spLocks noGrp="1"/>
          </p:cNvSpPr>
          <p:nvPr>
            <p:ph type="ftr" idx="11"/>
          </p:nvPr>
        </p:nvSpPr>
        <p:spPr>
          <a:xfrm>
            <a:off x="3124200" y="4767263"/>
            <a:ext cx="2895600" cy="273825"/>
          </a:xfrm>
          <a:prstGeom prst="rect">
            <a:avLst/>
          </a:prstGeom>
          <a:noFill/>
          <a:ln>
            <a:noFill/>
          </a:ln>
        </p:spPr>
        <p:txBody>
          <a:bodyPr spcFirstLastPara="1" wrap="square" lIns="91411" tIns="45693" rIns="91411" bIns="45693"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2" name="Google Shape;22;p3"/>
          <p:cNvSpPr txBox="1">
            <a:spLocks noGrp="1"/>
          </p:cNvSpPr>
          <p:nvPr>
            <p:ph type="sldNum" idx="12"/>
          </p:nvPr>
        </p:nvSpPr>
        <p:spPr>
          <a:xfrm>
            <a:off x="6553200" y="4767263"/>
            <a:ext cx="2133600" cy="273825"/>
          </a:xfrm>
          <a:prstGeom prst="rect">
            <a:avLst/>
          </a:prstGeom>
          <a:noFill/>
          <a:ln>
            <a:noFill/>
          </a:ln>
        </p:spPr>
        <p:txBody>
          <a:bodyPr spcFirstLastPara="1" wrap="square" lIns="91411" tIns="45693" rIns="91411" bIns="45693"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column text 2">
  <p:cSld name="One-column text 2">
    <p:spTree>
      <p:nvGrpSpPr>
        <p:cNvPr id="1" name="Shape 270"/>
        <p:cNvGrpSpPr/>
        <p:nvPr/>
      </p:nvGrpSpPr>
      <p:grpSpPr>
        <a:xfrm>
          <a:off x="0" y="0"/>
          <a:ext cx="0" cy="0"/>
          <a:chOff x="0" y="0"/>
          <a:chExt cx="0" cy="0"/>
        </a:xfrm>
      </p:grpSpPr>
      <p:sp>
        <p:nvSpPr>
          <p:cNvPr id="271" name="Google Shape;271;p58"/>
          <p:cNvSpPr txBox="1">
            <a:spLocks noGrp="1"/>
          </p:cNvSpPr>
          <p:nvPr>
            <p:ph type="title"/>
          </p:nvPr>
        </p:nvSpPr>
        <p:spPr>
          <a:xfrm>
            <a:off x="567600" y="159000"/>
            <a:ext cx="8237100" cy="588000"/>
          </a:xfrm>
          <a:prstGeom prst="rect">
            <a:avLst/>
          </a:prstGeom>
          <a:noFill/>
          <a:ln>
            <a:noFill/>
          </a:ln>
        </p:spPr>
        <p:txBody>
          <a:bodyPr spcFirstLastPara="1" wrap="square" lIns="91411" tIns="91411" rIns="91411" bIns="91411" anchor="ctr" anchorCtr="0">
            <a:noAutofit/>
          </a:bodyPr>
          <a:lstStyle>
            <a:lvl1pPr lvl="0" algn="just">
              <a:lnSpc>
                <a:spcPct val="100000"/>
              </a:lnSpc>
              <a:spcBef>
                <a:spcPts val="0"/>
              </a:spcBef>
              <a:spcAft>
                <a:spcPts val="0"/>
              </a:spcAft>
              <a:buClr>
                <a:srgbClr val="325D79"/>
              </a:buClr>
              <a:buSzPts val="3000"/>
              <a:buFont typeface="Montserrat"/>
              <a:buNone/>
              <a:defRPr sz="3000">
                <a:solidFill>
                  <a:srgbClr val="325D79"/>
                </a:solidFill>
                <a:latin typeface="Montserrat"/>
                <a:ea typeface="Montserrat"/>
                <a:cs typeface="Montserrat"/>
                <a:sym typeface="Montserrat"/>
              </a:defRPr>
            </a:lvl1pPr>
            <a:lvl2pPr lvl="1" algn="just">
              <a:lnSpc>
                <a:spcPct val="100000"/>
              </a:lnSpc>
              <a:spcBef>
                <a:spcPts val="0"/>
              </a:spcBef>
              <a:spcAft>
                <a:spcPts val="0"/>
              </a:spcAft>
              <a:buClr>
                <a:schemeClr val="dk1"/>
              </a:buClr>
              <a:buSzPts val="3000"/>
              <a:buFont typeface="Montserrat"/>
              <a:buNone/>
              <a:defRPr sz="3000">
                <a:solidFill>
                  <a:schemeClr val="dk1"/>
                </a:solidFill>
                <a:latin typeface="Montserrat"/>
                <a:ea typeface="Montserrat"/>
                <a:cs typeface="Montserrat"/>
                <a:sym typeface="Montserrat"/>
              </a:defRPr>
            </a:lvl2pPr>
            <a:lvl3pPr lvl="2" algn="just">
              <a:lnSpc>
                <a:spcPct val="100000"/>
              </a:lnSpc>
              <a:spcBef>
                <a:spcPts val="0"/>
              </a:spcBef>
              <a:spcAft>
                <a:spcPts val="0"/>
              </a:spcAft>
              <a:buClr>
                <a:schemeClr val="dk1"/>
              </a:buClr>
              <a:buSzPts val="3000"/>
              <a:buFont typeface="Montserrat"/>
              <a:buNone/>
              <a:defRPr sz="3000">
                <a:solidFill>
                  <a:schemeClr val="dk1"/>
                </a:solidFill>
                <a:latin typeface="Montserrat"/>
                <a:ea typeface="Montserrat"/>
                <a:cs typeface="Montserrat"/>
                <a:sym typeface="Montserrat"/>
              </a:defRPr>
            </a:lvl3pPr>
            <a:lvl4pPr lvl="3" algn="just">
              <a:lnSpc>
                <a:spcPct val="100000"/>
              </a:lnSpc>
              <a:spcBef>
                <a:spcPts val="0"/>
              </a:spcBef>
              <a:spcAft>
                <a:spcPts val="0"/>
              </a:spcAft>
              <a:buClr>
                <a:schemeClr val="dk1"/>
              </a:buClr>
              <a:buSzPts val="3000"/>
              <a:buFont typeface="Montserrat"/>
              <a:buNone/>
              <a:defRPr sz="3000">
                <a:solidFill>
                  <a:schemeClr val="dk1"/>
                </a:solidFill>
                <a:latin typeface="Montserrat"/>
                <a:ea typeface="Montserrat"/>
                <a:cs typeface="Montserrat"/>
                <a:sym typeface="Montserrat"/>
              </a:defRPr>
            </a:lvl4pPr>
            <a:lvl5pPr lvl="4" algn="just">
              <a:lnSpc>
                <a:spcPct val="100000"/>
              </a:lnSpc>
              <a:spcBef>
                <a:spcPts val="0"/>
              </a:spcBef>
              <a:spcAft>
                <a:spcPts val="0"/>
              </a:spcAft>
              <a:buClr>
                <a:schemeClr val="dk1"/>
              </a:buClr>
              <a:buSzPts val="3000"/>
              <a:buFont typeface="Montserrat"/>
              <a:buNone/>
              <a:defRPr sz="3000">
                <a:solidFill>
                  <a:schemeClr val="dk1"/>
                </a:solidFill>
                <a:latin typeface="Montserrat"/>
                <a:ea typeface="Montserrat"/>
                <a:cs typeface="Montserrat"/>
                <a:sym typeface="Montserrat"/>
              </a:defRPr>
            </a:lvl5pPr>
            <a:lvl6pPr lvl="5" algn="just">
              <a:lnSpc>
                <a:spcPct val="100000"/>
              </a:lnSpc>
              <a:spcBef>
                <a:spcPts val="0"/>
              </a:spcBef>
              <a:spcAft>
                <a:spcPts val="0"/>
              </a:spcAft>
              <a:buClr>
                <a:schemeClr val="dk1"/>
              </a:buClr>
              <a:buSzPts val="3000"/>
              <a:buFont typeface="Montserrat"/>
              <a:buNone/>
              <a:defRPr sz="3000">
                <a:solidFill>
                  <a:schemeClr val="dk1"/>
                </a:solidFill>
                <a:latin typeface="Montserrat"/>
                <a:ea typeface="Montserrat"/>
                <a:cs typeface="Montserrat"/>
                <a:sym typeface="Montserrat"/>
              </a:defRPr>
            </a:lvl6pPr>
            <a:lvl7pPr lvl="6" algn="just">
              <a:lnSpc>
                <a:spcPct val="100000"/>
              </a:lnSpc>
              <a:spcBef>
                <a:spcPts val="0"/>
              </a:spcBef>
              <a:spcAft>
                <a:spcPts val="0"/>
              </a:spcAft>
              <a:buClr>
                <a:schemeClr val="dk1"/>
              </a:buClr>
              <a:buSzPts val="3000"/>
              <a:buFont typeface="Montserrat"/>
              <a:buNone/>
              <a:defRPr sz="3000">
                <a:solidFill>
                  <a:schemeClr val="dk1"/>
                </a:solidFill>
                <a:latin typeface="Montserrat"/>
                <a:ea typeface="Montserrat"/>
                <a:cs typeface="Montserrat"/>
                <a:sym typeface="Montserrat"/>
              </a:defRPr>
            </a:lvl7pPr>
            <a:lvl8pPr lvl="7" algn="just">
              <a:lnSpc>
                <a:spcPct val="100000"/>
              </a:lnSpc>
              <a:spcBef>
                <a:spcPts val="0"/>
              </a:spcBef>
              <a:spcAft>
                <a:spcPts val="0"/>
              </a:spcAft>
              <a:buClr>
                <a:schemeClr val="dk1"/>
              </a:buClr>
              <a:buSzPts val="3000"/>
              <a:buFont typeface="Montserrat"/>
              <a:buNone/>
              <a:defRPr sz="3000">
                <a:solidFill>
                  <a:schemeClr val="dk1"/>
                </a:solidFill>
                <a:latin typeface="Montserrat"/>
                <a:ea typeface="Montserrat"/>
                <a:cs typeface="Montserrat"/>
                <a:sym typeface="Montserrat"/>
              </a:defRPr>
            </a:lvl8pPr>
            <a:lvl9pPr lvl="8" algn="just">
              <a:lnSpc>
                <a:spcPct val="100000"/>
              </a:lnSpc>
              <a:spcBef>
                <a:spcPts val="0"/>
              </a:spcBef>
              <a:spcAft>
                <a:spcPts val="0"/>
              </a:spcAft>
              <a:buClr>
                <a:schemeClr val="dk1"/>
              </a:buClr>
              <a:buSzPts val="3000"/>
              <a:buFont typeface="Montserrat"/>
              <a:buNone/>
              <a:defRPr sz="3000">
                <a:solidFill>
                  <a:schemeClr val="dk1"/>
                </a:solidFill>
                <a:latin typeface="Montserrat"/>
                <a:ea typeface="Montserrat"/>
                <a:cs typeface="Montserrat"/>
                <a:sym typeface="Montserrat"/>
              </a:defRPr>
            </a:lvl9pPr>
          </a:lstStyle>
          <a:p>
            <a:endParaRPr/>
          </a:p>
        </p:txBody>
      </p:sp>
      <p:sp>
        <p:nvSpPr>
          <p:cNvPr id="272" name="Google Shape;272;p58"/>
          <p:cNvSpPr txBox="1">
            <a:spLocks noGrp="1"/>
          </p:cNvSpPr>
          <p:nvPr>
            <p:ph type="body" idx="1"/>
          </p:nvPr>
        </p:nvSpPr>
        <p:spPr>
          <a:xfrm>
            <a:off x="567600" y="882600"/>
            <a:ext cx="7704000" cy="3378300"/>
          </a:xfrm>
          <a:prstGeom prst="rect">
            <a:avLst/>
          </a:prstGeom>
          <a:noFill/>
          <a:ln>
            <a:noFill/>
          </a:ln>
        </p:spPr>
        <p:txBody>
          <a:bodyPr spcFirstLastPara="1" wrap="square" lIns="91411" tIns="91411" rIns="91411" bIns="91411" anchor="t" anchorCtr="0">
            <a:noAutofit/>
          </a:bodyPr>
          <a:lstStyle>
            <a:lvl1pPr marL="457118" lvl="0" indent="-317444" algn="l">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1pPr>
            <a:lvl2pPr marL="914243" lvl="1" indent="-317444" algn="l">
              <a:lnSpc>
                <a:spcPct val="115000"/>
              </a:lnSpc>
              <a:spcBef>
                <a:spcPts val="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362" lvl="2" indent="-317444" algn="l">
              <a:lnSpc>
                <a:spcPct val="115000"/>
              </a:lnSpc>
              <a:spcBef>
                <a:spcPts val="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484" lvl="3" indent="-317444" algn="l">
              <a:lnSpc>
                <a:spcPct val="115000"/>
              </a:lnSpc>
              <a:spcBef>
                <a:spcPts val="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5601" lvl="4" indent="-317444" algn="l">
              <a:lnSpc>
                <a:spcPct val="115000"/>
              </a:lnSpc>
              <a:spcBef>
                <a:spcPts val="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2719" lvl="5" indent="-317444" algn="l">
              <a:lnSpc>
                <a:spcPct val="115000"/>
              </a:lnSpc>
              <a:spcBef>
                <a:spcPts val="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199840" lvl="6" indent="-317444" algn="l">
              <a:lnSpc>
                <a:spcPct val="115000"/>
              </a:lnSpc>
              <a:spcBef>
                <a:spcPts val="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6960" lvl="7" indent="-317444" algn="l">
              <a:lnSpc>
                <a:spcPct val="115000"/>
              </a:lnSpc>
              <a:spcBef>
                <a:spcPts val="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085" lvl="8" indent="-317444" algn="l">
              <a:lnSpc>
                <a:spcPct val="115000"/>
              </a:lnSpc>
              <a:spcBef>
                <a:spcPts val="600"/>
              </a:spcBef>
              <a:spcAft>
                <a:spcPts val="60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
        <p:nvSpPr>
          <p:cNvPr id="273" name="Google Shape;273;p58"/>
          <p:cNvSpPr/>
          <p:nvPr/>
        </p:nvSpPr>
        <p:spPr>
          <a:xfrm>
            <a:off x="1950" y="0"/>
            <a:ext cx="233800" cy="5143500"/>
          </a:xfrm>
          <a:prstGeom prst="flowChartProcess">
            <a:avLst/>
          </a:prstGeom>
          <a:solidFill>
            <a:srgbClr val="3C78D8"/>
          </a:solidFill>
          <a:ln>
            <a:noFill/>
          </a:ln>
          <a:effectLst>
            <a:outerShdw blurRad="57150" dist="19050" dir="5400000" algn="bl" rotWithShape="0">
              <a:srgbClr val="000000">
                <a:alpha val="49803"/>
              </a:srgbClr>
            </a:outerShdw>
          </a:effectLst>
        </p:spPr>
        <p:txBody>
          <a:bodyPr spcFirstLastPara="1" wrap="square" lIns="91411" tIns="91411" rIns="91411" bIns="91411"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Open Sans"/>
              <a:ea typeface="Open Sans"/>
              <a:cs typeface="Open Sans"/>
              <a:sym typeface="Open Sans"/>
            </a:endParaRPr>
          </a:p>
        </p:txBody>
      </p:sp>
      <p:cxnSp>
        <p:nvCxnSpPr>
          <p:cNvPr id="274" name="Google Shape;274;p58"/>
          <p:cNvCxnSpPr/>
          <p:nvPr/>
        </p:nvCxnSpPr>
        <p:spPr>
          <a:xfrm flipH="1">
            <a:off x="8817975" y="0"/>
            <a:ext cx="1200" cy="3093900"/>
          </a:xfrm>
          <a:prstGeom prst="straightConnector1">
            <a:avLst/>
          </a:prstGeom>
          <a:noFill/>
          <a:ln w="19050" cap="flat" cmpd="sng">
            <a:solidFill>
              <a:srgbClr val="3C78D8"/>
            </a:solidFill>
            <a:prstDash val="solid"/>
            <a:round/>
            <a:headEnd type="none" w="sm" len="sm"/>
            <a:tailEnd type="none" w="sm" len="sm"/>
          </a:ln>
        </p:spPr>
      </p:cxnSp>
      <p:sp>
        <p:nvSpPr>
          <p:cNvPr id="275" name="Google Shape;275;p58"/>
          <p:cNvSpPr txBox="1"/>
          <p:nvPr/>
        </p:nvSpPr>
        <p:spPr>
          <a:xfrm rot="-837403">
            <a:off x="8558692" y="2997049"/>
            <a:ext cx="366933" cy="418520"/>
          </a:xfrm>
          <a:prstGeom prst="rect">
            <a:avLst/>
          </a:prstGeom>
          <a:noFill/>
          <a:ln>
            <a:noFill/>
          </a:ln>
        </p:spPr>
        <p:txBody>
          <a:bodyPr spcFirstLastPara="1" wrap="square" lIns="91411" tIns="91411" rIns="91411" bIns="91411" anchor="t" anchorCtr="0">
            <a:noAutofit/>
          </a:bodyPr>
          <a:lstStyle/>
          <a:p>
            <a:pPr marL="0" marR="0" lvl="0" indent="0" algn="l" rtl="0">
              <a:lnSpc>
                <a:spcPct val="100000"/>
              </a:lnSpc>
              <a:spcBef>
                <a:spcPts val="0"/>
              </a:spcBef>
              <a:spcAft>
                <a:spcPts val="0"/>
              </a:spcAft>
              <a:buClr>
                <a:srgbClr val="000000"/>
              </a:buClr>
              <a:buSzPts val="3200"/>
              <a:buFont typeface="Arial"/>
              <a:buNone/>
            </a:pPr>
            <a:r>
              <a:rPr lang="en-IN" sz="3200" b="0" i="0" u="none" strike="noStrike" cap="none">
                <a:solidFill>
                  <a:srgbClr val="0041C7"/>
                </a:solidFill>
                <a:latin typeface="Open Sans"/>
                <a:ea typeface="Open Sans"/>
                <a:cs typeface="Open Sans"/>
                <a:sym typeface="Open Sans"/>
              </a:rPr>
              <a:t>*</a:t>
            </a:r>
            <a:endParaRPr sz="3200" b="0" i="0" u="none" strike="noStrike" cap="none">
              <a:solidFill>
                <a:srgbClr val="0041C7"/>
              </a:solidFill>
              <a:latin typeface="Open Sans"/>
              <a:ea typeface="Open Sans"/>
              <a:cs typeface="Open Sans"/>
              <a:sym typeface="Open Sans"/>
            </a:endParaRPr>
          </a:p>
        </p:txBody>
      </p:sp>
      <p:sp>
        <p:nvSpPr>
          <p:cNvPr id="276" name="Google Shape;276;p58"/>
          <p:cNvSpPr txBox="1"/>
          <p:nvPr/>
        </p:nvSpPr>
        <p:spPr>
          <a:xfrm rot="-837403">
            <a:off x="8596912" y="3275953"/>
            <a:ext cx="366933" cy="418520"/>
          </a:xfrm>
          <a:prstGeom prst="rect">
            <a:avLst/>
          </a:prstGeom>
          <a:noFill/>
          <a:ln>
            <a:noFill/>
          </a:ln>
        </p:spPr>
        <p:txBody>
          <a:bodyPr spcFirstLastPara="1" wrap="square" lIns="91411" tIns="91411" rIns="91411" bIns="91411" anchor="t" anchorCtr="0">
            <a:noAutofit/>
          </a:bodyPr>
          <a:lstStyle/>
          <a:p>
            <a:pPr marL="0" marR="0" lvl="0" indent="0" algn="l" rtl="0">
              <a:lnSpc>
                <a:spcPct val="100000"/>
              </a:lnSpc>
              <a:spcBef>
                <a:spcPts val="0"/>
              </a:spcBef>
              <a:spcAft>
                <a:spcPts val="0"/>
              </a:spcAft>
              <a:buClr>
                <a:srgbClr val="000000"/>
              </a:buClr>
              <a:buSzPts val="3200"/>
              <a:buFont typeface="Arial"/>
              <a:buNone/>
            </a:pPr>
            <a:r>
              <a:rPr lang="en-IN" sz="3200" b="0" i="0" u="none" strike="noStrike" cap="none">
                <a:solidFill>
                  <a:srgbClr val="0160C9"/>
                </a:solidFill>
                <a:latin typeface="Open Sans"/>
                <a:ea typeface="Open Sans"/>
                <a:cs typeface="Open Sans"/>
                <a:sym typeface="Open Sans"/>
              </a:rPr>
              <a:t>*</a:t>
            </a:r>
            <a:endParaRPr sz="3200" b="0" i="0" u="none" strike="noStrike" cap="none">
              <a:solidFill>
                <a:srgbClr val="0160C9"/>
              </a:solidFill>
              <a:latin typeface="Open Sans"/>
              <a:ea typeface="Open Sans"/>
              <a:cs typeface="Open Sans"/>
              <a:sym typeface="Open Sans"/>
            </a:endParaRPr>
          </a:p>
        </p:txBody>
      </p:sp>
      <p:sp>
        <p:nvSpPr>
          <p:cNvPr id="277" name="Google Shape;277;p58"/>
          <p:cNvSpPr txBox="1"/>
          <p:nvPr/>
        </p:nvSpPr>
        <p:spPr>
          <a:xfrm rot="-837403">
            <a:off x="8596906" y="3601849"/>
            <a:ext cx="366933" cy="418520"/>
          </a:xfrm>
          <a:prstGeom prst="rect">
            <a:avLst/>
          </a:prstGeom>
          <a:noFill/>
          <a:ln>
            <a:noFill/>
          </a:ln>
        </p:spPr>
        <p:txBody>
          <a:bodyPr spcFirstLastPara="1" wrap="square" lIns="91411" tIns="91411" rIns="91411" bIns="91411" anchor="t" anchorCtr="0">
            <a:noAutofit/>
          </a:bodyPr>
          <a:lstStyle/>
          <a:p>
            <a:pPr marL="0" marR="0" lvl="0" indent="0" algn="l" rtl="0">
              <a:lnSpc>
                <a:spcPct val="100000"/>
              </a:lnSpc>
              <a:spcBef>
                <a:spcPts val="0"/>
              </a:spcBef>
              <a:spcAft>
                <a:spcPts val="0"/>
              </a:spcAft>
              <a:buClr>
                <a:srgbClr val="000000"/>
              </a:buClr>
              <a:buSzPts val="3200"/>
              <a:buFont typeface="Arial"/>
              <a:buNone/>
            </a:pPr>
            <a:r>
              <a:rPr lang="en-IN" sz="3200" b="0" i="0" u="none" strike="noStrike" cap="none">
                <a:solidFill>
                  <a:srgbClr val="0D85D8"/>
                </a:solidFill>
                <a:latin typeface="Open Sans"/>
                <a:ea typeface="Open Sans"/>
                <a:cs typeface="Open Sans"/>
                <a:sym typeface="Open Sans"/>
              </a:rPr>
              <a:t>*</a:t>
            </a:r>
            <a:endParaRPr sz="3200" b="0" i="0" u="none" strike="noStrike" cap="none">
              <a:solidFill>
                <a:srgbClr val="0D85D8"/>
              </a:solidFill>
              <a:latin typeface="Open Sans"/>
              <a:ea typeface="Open Sans"/>
              <a:cs typeface="Open Sans"/>
              <a:sym typeface="Open Sans"/>
            </a:endParaRPr>
          </a:p>
        </p:txBody>
      </p:sp>
      <p:sp>
        <p:nvSpPr>
          <p:cNvPr id="278" name="Google Shape;278;p58"/>
          <p:cNvSpPr txBox="1"/>
          <p:nvPr/>
        </p:nvSpPr>
        <p:spPr>
          <a:xfrm rot="-837403">
            <a:off x="8596903" y="3914617"/>
            <a:ext cx="366933" cy="418520"/>
          </a:xfrm>
          <a:prstGeom prst="rect">
            <a:avLst/>
          </a:prstGeom>
          <a:noFill/>
          <a:ln>
            <a:noFill/>
          </a:ln>
        </p:spPr>
        <p:txBody>
          <a:bodyPr spcFirstLastPara="1" wrap="square" lIns="91411" tIns="91411" rIns="91411" bIns="91411" anchor="t" anchorCtr="0">
            <a:noAutofit/>
          </a:bodyPr>
          <a:lstStyle/>
          <a:p>
            <a:pPr marL="0" marR="0" lvl="0" indent="0" algn="l" rtl="0">
              <a:lnSpc>
                <a:spcPct val="100000"/>
              </a:lnSpc>
              <a:spcBef>
                <a:spcPts val="0"/>
              </a:spcBef>
              <a:spcAft>
                <a:spcPts val="0"/>
              </a:spcAft>
              <a:buClr>
                <a:srgbClr val="000000"/>
              </a:buClr>
              <a:buSzPts val="3200"/>
              <a:buFont typeface="Arial"/>
              <a:buNone/>
            </a:pPr>
            <a:r>
              <a:rPr lang="en-IN" sz="3200" b="0" i="0" u="none" strike="noStrike" cap="none">
                <a:solidFill>
                  <a:srgbClr val="1CA3DE"/>
                </a:solidFill>
                <a:latin typeface="Open Sans"/>
                <a:ea typeface="Open Sans"/>
                <a:cs typeface="Open Sans"/>
                <a:sym typeface="Open Sans"/>
              </a:rPr>
              <a:t>*</a:t>
            </a:r>
            <a:endParaRPr sz="3200" b="0" i="0" u="none" strike="noStrike" cap="none">
              <a:solidFill>
                <a:srgbClr val="1CA3DE"/>
              </a:solidFill>
              <a:latin typeface="Open Sans"/>
              <a:ea typeface="Open Sans"/>
              <a:cs typeface="Open Sans"/>
              <a:sym typeface="Open Sans"/>
            </a:endParaRPr>
          </a:p>
        </p:txBody>
      </p:sp>
      <p:sp>
        <p:nvSpPr>
          <p:cNvPr id="279" name="Google Shape;279;p58"/>
          <p:cNvSpPr txBox="1"/>
          <p:nvPr/>
        </p:nvSpPr>
        <p:spPr>
          <a:xfrm rot="-837403">
            <a:off x="8596900" y="4206661"/>
            <a:ext cx="366933" cy="418520"/>
          </a:xfrm>
          <a:prstGeom prst="rect">
            <a:avLst/>
          </a:prstGeom>
          <a:noFill/>
          <a:ln>
            <a:noFill/>
          </a:ln>
        </p:spPr>
        <p:txBody>
          <a:bodyPr spcFirstLastPara="1" wrap="square" lIns="91411" tIns="91411" rIns="91411" bIns="91411" anchor="t" anchorCtr="0">
            <a:noAutofit/>
          </a:bodyPr>
          <a:lstStyle/>
          <a:p>
            <a:pPr marL="0" marR="0" lvl="0" indent="0" algn="l" rtl="0">
              <a:lnSpc>
                <a:spcPct val="100000"/>
              </a:lnSpc>
              <a:spcBef>
                <a:spcPts val="0"/>
              </a:spcBef>
              <a:spcAft>
                <a:spcPts val="0"/>
              </a:spcAft>
              <a:buClr>
                <a:srgbClr val="000000"/>
              </a:buClr>
              <a:buSzPts val="3200"/>
              <a:buFont typeface="Arial"/>
              <a:buNone/>
            </a:pPr>
            <a:r>
              <a:rPr lang="en-IN" sz="3200" b="0" i="0" u="none" strike="noStrike" cap="none">
                <a:solidFill>
                  <a:srgbClr val="3ACBE8"/>
                </a:solidFill>
                <a:latin typeface="Open Sans"/>
                <a:ea typeface="Open Sans"/>
                <a:cs typeface="Open Sans"/>
                <a:sym typeface="Open Sans"/>
              </a:rPr>
              <a:t>*</a:t>
            </a:r>
            <a:endParaRPr sz="3200" b="0" i="0" u="none" strike="noStrike" cap="none">
              <a:solidFill>
                <a:srgbClr val="3ACBE8"/>
              </a:solidFill>
              <a:latin typeface="Open Sans"/>
              <a:ea typeface="Open Sans"/>
              <a:cs typeface="Open Sans"/>
              <a:sym typeface="Open Sans"/>
            </a:endParaRPr>
          </a:p>
        </p:txBody>
      </p:sp>
    </p:spTree>
    <p:extLst>
      <p:ext uri="{BB962C8B-B14F-4D97-AF65-F5344CB8AC3E}">
        <p14:creationId xmlns:p14="http://schemas.microsoft.com/office/powerpoint/2010/main" val="1896294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4">
            <a:extLst>
              <a:ext uri="{FF2B5EF4-FFF2-40B4-BE49-F238E27FC236}">
                <a16:creationId xmlns:a16="http://schemas.microsoft.com/office/drawing/2014/main" xmlns="" id="{3B9EE9AF-C550-A953-9852-DA1A93A8DBAB}"/>
              </a:ext>
            </a:extLst>
          </p:cNvPr>
          <p:cNvSpPr>
            <a:spLocks noGrp="1"/>
          </p:cNvSpPr>
          <p:nvPr>
            <p:ph type="ftr" sz="quarter" idx="10"/>
          </p:nvPr>
        </p:nvSpPr>
        <p:spPr/>
        <p:txBody>
          <a:bodyPr lIns="91426" tIns="45713" rIns="91426" bIns="45713"/>
          <a:lstStyle>
            <a:lvl1pPr>
              <a:defRPr/>
            </a:lvl1pPr>
          </a:lstStyle>
          <a:p>
            <a:pPr>
              <a:defRPr/>
            </a:pPr>
            <a:endParaRPr/>
          </a:p>
        </p:txBody>
      </p:sp>
      <p:sp>
        <p:nvSpPr>
          <p:cNvPr id="3" name="Holder 5">
            <a:extLst>
              <a:ext uri="{FF2B5EF4-FFF2-40B4-BE49-F238E27FC236}">
                <a16:creationId xmlns:a16="http://schemas.microsoft.com/office/drawing/2014/main" xmlns="" id="{D426E0CE-993C-32CB-6B78-5995898DECAD}"/>
              </a:ext>
            </a:extLst>
          </p:cNvPr>
          <p:cNvSpPr>
            <a:spLocks noGrp="1"/>
          </p:cNvSpPr>
          <p:nvPr>
            <p:ph type="dt" sz="half" idx="11"/>
          </p:nvPr>
        </p:nvSpPr>
        <p:spPr/>
        <p:txBody>
          <a:bodyPr lIns="91426" tIns="45713" rIns="91426" bIns="45713"/>
          <a:lstStyle>
            <a:lvl1pPr>
              <a:defRPr/>
            </a:lvl1pPr>
          </a:lstStyle>
          <a:p>
            <a:pPr>
              <a:defRPr/>
            </a:pPr>
            <a:endParaRPr lang="en-US"/>
          </a:p>
        </p:txBody>
      </p:sp>
      <p:sp>
        <p:nvSpPr>
          <p:cNvPr id="4" name="Holder 6">
            <a:extLst>
              <a:ext uri="{FF2B5EF4-FFF2-40B4-BE49-F238E27FC236}">
                <a16:creationId xmlns:a16="http://schemas.microsoft.com/office/drawing/2014/main" xmlns="" id="{34F0467B-C4BF-85D8-B7DE-AB460EB75904}"/>
              </a:ext>
            </a:extLst>
          </p:cNvPr>
          <p:cNvSpPr>
            <a:spLocks noGrp="1"/>
          </p:cNvSpPr>
          <p:nvPr>
            <p:ph type="sldNum" sz="quarter" idx="12"/>
          </p:nvPr>
        </p:nvSpPr>
        <p:spPr/>
        <p:txBody>
          <a:bodyPr/>
          <a:lstStyle>
            <a:lvl1pPr>
              <a:defRPr/>
            </a:lvl1pPr>
          </a:lstStyle>
          <a:p>
            <a:fld id="{9A0206AA-8672-4E50-846F-AE56C24DD651}" type="slidenum">
              <a:rPr lang="en-US" altLang="en-US"/>
              <a:pPr/>
              <a:t>‹#›</a:t>
            </a:fld>
            <a:endParaRPr lang="en-US" altLang="en-US"/>
          </a:p>
        </p:txBody>
      </p:sp>
    </p:spTree>
    <p:extLst>
      <p:ext uri="{BB962C8B-B14F-4D97-AF65-F5344CB8AC3E}">
        <p14:creationId xmlns:p14="http://schemas.microsoft.com/office/powerpoint/2010/main" val="3149695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11700" y="2150852"/>
            <a:ext cx="8520600" cy="841725"/>
          </a:xfrm>
          <a:prstGeom prst="rect">
            <a:avLst/>
          </a:prstGeom>
          <a:noFill/>
          <a:ln>
            <a:noFill/>
          </a:ln>
        </p:spPr>
        <p:txBody>
          <a:bodyPr spcFirstLastPara="1" wrap="square" lIns="91411" tIns="91411" rIns="91411" bIns="91411"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7" name="Google Shape;27;p5"/>
          <p:cNvSpPr txBox="1">
            <a:spLocks noGrp="1"/>
          </p:cNvSpPr>
          <p:nvPr>
            <p:ph type="sldNum" idx="12"/>
          </p:nvPr>
        </p:nvSpPr>
        <p:spPr>
          <a:xfrm>
            <a:off x="8472458" y="4663217"/>
            <a:ext cx="548700" cy="393525"/>
          </a:xfrm>
          <a:prstGeom prst="rect">
            <a:avLst/>
          </a:prstGeom>
          <a:noFill/>
          <a:ln>
            <a:noFill/>
          </a:ln>
        </p:spPr>
        <p:txBody>
          <a:bodyPr spcFirstLastPara="1" wrap="square" lIns="91411" tIns="91411" rIns="91411" bIns="91411"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625"/>
          </a:xfrm>
          <a:prstGeom prst="rect">
            <a:avLst/>
          </a:prstGeom>
          <a:noFill/>
          <a:ln>
            <a:noFill/>
          </a:ln>
        </p:spPr>
        <p:txBody>
          <a:bodyPr spcFirstLastPara="1" wrap="square" lIns="91411" tIns="91411" rIns="91411" bIns="91411"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0" name="Google Shape;30;p6"/>
          <p:cNvSpPr txBox="1">
            <a:spLocks noGrp="1"/>
          </p:cNvSpPr>
          <p:nvPr>
            <p:ph type="body" idx="1"/>
          </p:nvPr>
        </p:nvSpPr>
        <p:spPr>
          <a:xfrm>
            <a:off x="311700" y="1152475"/>
            <a:ext cx="8520600" cy="3416400"/>
          </a:xfrm>
          <a:prstGeom prst="rect">
            <a:avLst/>
          </a:prstGeom>
          <a:noFill/>
          <a:ln>
            <a:noFill/>
          </a:ln>
        </p:spPr>
        <p:txBody>
          <a:bodyPr spcFirstLastPara="1" wrap="square" lIns="91411" tIns="91411" rIns="91411" bIns="91411" anchor="t" anchorCtr="0">
            <a:normAutofit/>
          </a:bodyPr>
          <a:lstStyle>
            <a:lvl1pPr marL="457118" lvl="0" indent="-342839" algn="l">
              <a:lnSpc>
                <a:spcPct val="115000"/>
              </a:lnSpc>
              <a:spcBef>
                <a:spcPts val="0"/>
              </a:spcBef>
              <a:spcAft>
                <a:spcPts val="0"/>
              </a:spcAft>
              <a:buSzPts val="1800"/>
              <a:buChar char="●"/>
              <a:defRPr/>
            </a:lvl1pPr>
            <a:lvl2pPr marL="914243" lvl="1" indent="-317444" algn="l">
              <a:lnSpc>
                <a:spcPct val="115000"/>
              </a:lnSpc>
              <a:spcBef>
                <a:spcPts val="0"/>
              </a:spcBef>
              <a:spcAft>
                <a:spcPts val="0"/>
              </a:spcAft>
              <a:buSzPts val="1400"/>
              <a:buChar char="○"/>
              <a:defRPr/>
            </a:lvl2pPr>
            <a:lvl3pPr marL="1371362" lvl="2" indent="-317444" algn="l">
              <a:lnSpc>
                <a:spcPct val="115000"/>
              </a:lnSpc>
              <a:spcBef>
                <a:spcPts val="0"/>
              </a:spcBef>
              <a:spcAft>
                <a:spcPts val="0"/>
              </a:spcAft>
              <a:buSzPts val="1400"/>
              <a:buChar char="■"/>
              <a:defRPr/>
            </a:lvl3pPr>
            <a:lvl4pPr marL="1828484" lvl="3" indent="-317444" algn="l">
              <a:lnSpc>
                <a:spcPct val="115000"/>
              </a:lnSpc>
              <a:spcBef>
                <a:spcPts val="0"/>
              </a:spcBef>
              <a:spcAft>
                <a:spcPts val="0"/>
              </a:spcAft>
              <a:buSzPts val="1400"/>
              <a:buChar char="●"/>
              <a:defRPr/>
            </a:lvl4pPr>
            <a:lvl5pPr marL="2285601" lvl="4" indent="-317444" algn="l">
              <a:lnSpc>
                <a:spcPct val="115000"/>
              </a:lnSpc>
              <a:spcBef>
                <a:spcPts val="0"/>
              </a:spcBef>
              <a:spcAft>
                <a:spcPts val="0"/>
              </a:spcAft>
              <a:buSzPts val="1400"/>
              <a:buChar char="○"/>
              <a:defRPr/>
            </a:lvl5pPr>
            <a:lvl6pPr marL="2742719" lvl="5" indent="-317444" algn="l">
              <a:lnSpc>
                <a:spcPct val="115000"/>
              </a:lnSpc>
              <a:spcBef>
                <a:spcPts val="0"/>
              </a:spcBef>
              <a:spcAft>
                <a:spcPts val="0"/>
              </a:spcAft>
              <a:buSzPts val="1400"/>
              <a:buChar char="■"/>
              <a:defRPr/>
            </a:lvl6pPr>
            <a:lvl7pPr marL="3199840" lvl="6" indent="-317444" algn="l">
              <a:lnSpc>
                <a:spcPct val="115000"/>
              </a:lnSpc>
              <a:spcBef>
                <a:spcPts val="0"/>
              </a:spcBef>
              <a:spcAft>
                <a:spcPts val="0"/>
              </a:spcAft>
              <a:buSzPts val="1400"/>
              <a:buChar char="●"/>
              <a:defRPr/>
            </a:lvl7pPr>
            <a:lvl8pPr marL="3656960" lvl="7" indent="-317444" algn="l">
              <a:lnSpc>
                <a:spcPct val="115000"/>
              </a:lnSpc>
              <a:spcBef>
                <a:spcPts val="0"/>
              </a:spcBef>
              <a:spcAft>
                <a:spcPts val="0"/>
              </a:spcAft>
              <a:buSzPts val="1400"/>
              <a:buChar char="○"/>
              <a:defRPr/>
            </a:lvl8pPr>
            <a:lvl9pPr marL="4114085" lvl="8" indent="-317444" algn="l">
              <a:lnSpc>
                <a:spcPct val="115000"/>
              </a:lnSpc>
              <a:spcBef>
                <a:spcPts val="0"/>
              </a:spcBef>
              <a:spcAft>
                <a:spcPts val="0"/>
              </a:spcAft>
              <a:buSzPts val="1400"/>
              <a:buChar char="■"/>
              <a:defRPr/>
            </a:lvl9pPr>
          </a:lstStyle>
          <a:p>
            <a:endParaRPr/>
          </a:p>
        </p:txBody>
      </p:sp>
      <p:sp>
        <p:nvSpPr>
          <p:cNvPr id="31" name="Google Shape;31;p6"/>
          <p:cNvSpPr txBox="1">
            <a:spLocks noGrp="1"/>
          </p:cNvSpPr>
          <p:nvPr>
            <p:ph type="sldNum" idx="12"/>
          </p:nvPr>
        </p:nvSpPr>
        <p:spPr>
          <a:xfrm>
            <a:off x="8472458" y="4663217"/>
            <a:ext cx="548700" cy="393525"/>
          </a:xfrm>
          <a:prstGeom prst="rect">
            <a:avLst/>
          </a:prstGeom>
          <a:noFill/>
          <a:ln>
            <a:noFill/>
          </a:ln>
        </p:spPr>
        <p:txBody>
          <a:bodyPr spcFirstLastPara="1" wrap="square" lIns="91411" tIns="91411" rIns="91411" bIns="91411"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445025"/>
            <a:ext cx="8520600" cy="572625"/>
          </a:xfrm>
          <a:prstGeom prst="rect">
            <a:avLst/>
          </a:prstGeom>
          <a:noFill/>
          <a:ln>
            <a:noFill/>
          </a:ln>
        </p:spPr>
        <p:txBody>
          <a:bodyPr spcFirstLastPara="1" wrap="square" lIns="91411" tIns="91411" rIns="91411" bIns="91411"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4" name="Google Shape;34;p7"/>
          <p:cNvSpPr txBox="1">
            <a:spLocks noGrp="1"/>
          </p:cNvSpPr>
          <p:nvPr>
            <p:ph type="body" idx="1"/>
          </p:nvPr>
        </p:nvSpPr>
        <p:spPr>
          <a:xfrm>
            <a:off x="311700" y="1152475"/>
            <a:ext cx="3999900" cy="3416400"/>
          </a:xfrm>
          <a:prstGeom prst="rect">
            <a:avLst/>
          </a:prstGeom>
          <a:noFill/>
          <a:ln>
            <a:noFill/>
          </a:ln>
        </p:spPr>
        <p:txBody>
          <a:bodyPr spcFirstLastPara="1" wrap="square" lIns="91411" tIns="91411" rIns="91411" bIns="91411" anchor="t" anchorCtr="0">
            <a:normAutofit/>
          </a:bodyPr>
          <a:lstStyle>
            <a:lvl1pPr marL="457118" lvl="0" indent="-317444" algn="l">
              <a:lnSpc>
                <a:spcPct val="115000"/>
              </a:lnSpc>
              <a:spcBef>
                <a:spcPts val="0"/>
              </a:spcBef>
              <a:spcAft>
                <a:spcPts val="0"/>
              </a:spcAft>
              <a:buSzPts val="1400"/>
              <a:buChar char="●"/>
              <a:defRPr sz="1400"/>
            </a:lvl1pPr>
            <a:lvl2pPr marL="914243" lvl="1" indent="-304748" algn="l">
              <a:lnSpc>
                <a:spcPct val="115000"/>
              </a:lnSpc>
              <a:spcBef>
                <a:spcPts val="0"/>
              </a:spcBef>
              <a:spcAft>
                <a:spcPts val="0"/>
              </a:spcAft>
              <a:buSzPts val="1200"/>
              <a:buChar char="○"/>
              <a:defRPr sz="1200"/>
            </a:lvl2pPr>
            <a:lvl3pPr marL="1371362" lvl="2" indent="-304748" algn="l">
              <a:lnSpc>
                <a:spcPct val="115000"/>
              </a:lnSpc>
              <a:spcBef>
                <a:spcPts val="0"/>
              </a:spcBef>
              <a:spcAft>
                <a:spcPts val="0"/>
              </a:spcAft>
              <a:buSzPts val="1200"/>
              <a:buChar char="■"/>
              <a:defRPr sz="1200"/>
            </a:lvl3pPr>
            <a:lvl4pPr marL="1828484" lvl="3" indent="-304748" algn="l">
              <a:lnSpc>
                <a:spcPct val="115000"/>
              </a:lnSpc>
              <a:spcBef>
                <a:spcPts val="0"/>
              </a:spcBef>
              <a:spcAft>
                <a:spcPts val="0"/>
              </a:spcAft>
              <a:buSzPts val="1200"/>
              <a:buChar char="●"/>
              <a:defRPr sz="1200"/>
            </a:lvl4pPr>
            <a:lvl5pPr marL="2285601" lvl="4" indent="-304748" algn="l">
              <a:lnSpc>
                <a:spcPct val="115000"/>
              </a:lnSpc>
              <a:spcBef>
                <a:spcPts val="0"/>
              </a:spcBef>
              <a:spcAft>
                <a:spcPts val="0"/>
              </a:spcAft>
              <a:buSzPts val="1200"/>
              <a:buChar char="○"/>
              <a:defRPr sz="1200"/>
            </a:lvl5pPr>
            <a:lvl6pPr marL="2742719" lvl="5" indent="-304748" algn="l">
              <a:lnSpc>
                <a:spcPct val="115000"/>
              </a:lnSpc>
              <a:spcBef>
                <a:spcPts val="0"/>
              </a:spcBef>
              <a:spcAft>
                <a:spcPts val="0"/>
              </a:spcAft>
              <a:buSzPts val="1200"/>
              <a:buChar char="■"/>
              <a:defRPr sz="1200"/>
            </a:lvl6pPr>
            <a:lvl7pPr marL="3199840" lvl="6" indent="-304748" algn="l">
              <a:lnSpc>
                <a:spcPct val="115000"/>
              </a:lnSpc>
              <a:spcBef>
                <a:spcPts val="0"/>
              </a:spcBef>
              <a:spcAft>
                <a:spcPts val="0"/>
              </a:spcAft>
              <a:buSzPts val="1200"/>
              <a:buChar char="●"/>
              <a:defRPr sz="1200"/>
            </a:lvl7pPr>
            <a:lvl8pPr marL="3656960" lvl="7" indent="-304748" algn="l">
              <a:lnSpc>
                <a:spcPct val="115000"/>
              </a:lnSpc>
              <a:spcBef>
                <a:spcPts val="0"/>
              </a:spcBef>
              <a:spcAft>
                <a:spcPts val="0"/>
              </a:spcAft>
              <a:buSzPts val="1200"/>
              <a:buChar char="○"/>
              <a:defRPr sz="1200"/>
            </a:lvl8pPr>
            <a:lvl9pPr marL="4114085" lvl="8" indent="-304748" algn="l">
              <a:lnSpc>
                <a:spcPct val="115000"/>
              </a:lnSpc>
              <a:spcBef>
                <a:spcPts val="0"/>
              </a:spcBef>
              <a:spcAft>
                <a:spcPts val="0"/>
              </a:spcAft>
              <a:buSzPts val="1200"/>
              <a:buChar char="■"/>
              <a:defRPr sz="1200"/>
            </a:lvl9pPr>
          </a:lstStyle>
          <a:p>
            <a:endParaRPr/>
          </a:p>
        </p:txBody>
      </p:sp>
      <p:sp>
        <p:nvSpPr>
          <p:cNvPr id="35" name="Google Shape;35;p7"/>
          <p:cNvSpPr txBox="1">
            <a:spLocks noGrp="1"/>
          </p:cNvSpPr>
          <p:nvPr>
            <p:ph type="body" idx="2"/>
          </p:nvPr>
        </p:nvSpPr>
        <p:spPr>
          <a:xfrm>
            <a:off x="4832400" y="1152475"/>
            <a:ext cx="3999900" cy="3416400"/>
          </a:xfrm>
          <a:prstGeom prst="rect">
            <a:avLst/>
          </a:prstGeom>
          <a:noFill/>
          <a:ln>
            <a:noFill/>
          </a:ln>
        </p:spPr>
        <p:txBody>
          <a:bodyPr spcFirstLastPara="1" wrap="square" lIns="91411" tIns="91411" rIns="91411" bIns="91411" anchor="t" anchorCtr="0">
            <a:normAutofit/>
          </a:bodyPr>
          <a:lstStyle>
            <a:lvl1pPr marL="457118" lvl="0" indent="-317444" algn="l">
              <a:lnSpc>
                <a:spcPct val="115000"/>
              </a:lnSpc>
              <a:spcBef>
                <a:spcPts val="0"/>
              </a:spcBef>
              <a:spcAft>
                <a:spcPts val="0"/>
              </a:spcAft>
              <a:buSzPts val="1400"/>
              <a:buChar char="●"/>
              <a:defRPr sz="1400"/>
            </a:lvl1pPr>
            <a:lvl2pPr marL="914243" lvl="1" indent="-304748" algn="l">
              <a:lnSpc>
                <a:spcPct val="115000"/>
              </a:lnSpc>
              <a:spcBef>
                <a:spcPts val="0"/>
              </a:spcBef>
              <a:spcAft>
                <a:spcPts val="0"/>
              </a:spcAft>
              <a:buSzPts val="1200"/>
              <a:buChar char="○"/>
              <a:defRPr sz="1200"/>
            </a:lvl2pPr>
            <a:lvl3pPr marL="1371362" lvl="2" indent="-304748" algn="l">
              <a:lnSpc>
                <a:spcPct val="115000"/>
              </a:lnSpc>
              <a:spcBef>
                <a:spcPts val="0"/>
              </a:spcBef>
              <a:spcAft>
                <a:spcPts val="0"/>
              </a:spcAft>
              <a:buSzPts val="1200"/>
              <a:buChar char="■"/>
              <a:defRPr sz="1200"/>
            </a:lvl3pPr>
            <a:lvl4pPr marL="1828484" lvl="3" indent="-304748" algn="l">
              <a:lnSpc>
                <a:spcPct val="115000"/>
              </a:lnSpc>
              <a:spcBef>
                <a:spcPts val="0"/>
              </a:spcBef>
              <a:spcAft>
                <a:spcPts val="0"/>
              </a:spcAft>
              <a:buSzPts val="1200"/>
              <a:buChar char="●"/>
              <a:defRPr sz="1200"/>
            </a:lvl4pPr>
            <a:lvl5pPr marL="2285601" lvl="4" indent="-304748" algn="l">
              <a:lnSpc>
                <a:spcPct val="115000"/>
              </a:lnSpc>
              <a:spcBef>
                <a:spcPts val="0"/>
              </a:spcBef>
              <a:spcAft>
                <a:spcPts val="0"/>
              </a:spcAft>
              <a:buSzPts val="1200"/>
              <a:buChar char="○"/>
              <a:defRPr sz="1200"/>
            </a:lvl5pPr>
            <a:lvl6pPr marL="2742719" lvl="5" indent="-304748" algn="l">
              <a:lnSpc>
                <a:spcPct val="115000"/>
              </a:lnSpc>
              <a:spcBef>
                <a:spcPts val="0"/>
              </a:spcBef>
              <a:spcAft>
                <a:spcPts val="0"/>
              </a:spcAft>
              <a:buSzPts val="1200"/>
              <a:buChar char="■"/>
              <a:defRPr sz="1200"/>
            </a:lvl6pPr>
            <a:lvl7pPr marL="3199840" lvl="6" indent="-304748" algn="l">
              <a:lnSpc>
                <a:spcPct val="115000"/>
              </a:lnSpc>
              <a:spcBef>
                <a:spcPts val="0"/>
              </a:spcBef>
              <a:spcAft>
                <a:spcPts val="0"/>
              </a:spcAft>
              <a:buSzPts val="1200"/>
              <a:buChar char="●"/>
              <a:defRPr sz="1200"/>
            </a:lvl7pPr>
            <a:lvl8pPr marL="3656960" lvl="7" indent="-304748" algn="l">
              <a:lnSpc>
                <a:spcPct val="115000"/>
              </a:lnSpc>
              <a:spcBef>
                <a:spcPts val="0"/>
              </a:spcBef>
              <a:spcAft>
                <a:spcPts val="0"/>
              </a:spcAft>
              <a:buSzPts val="1200"/>
              <a:buChar char="○"/>
              <a:defRPr sz="1200"/>
            </a:lvl8pPr>
            <a:lvl9pPr marL="4114085" lvl="8" indent="-304748" algn="l">
              <a:lnSpc>
                <a:spcPct val="115000"/>
              </a:lnSpc>
              <a:spcBef>
                <a:spcPts val="0"/>
              </a:spcBef>
              <a:spcAft>
                <a:spcPts val="0"/>
              </a:spcAft>
              <a:buSzPts val="1200"/>
              <a:buChar char="■"/>
              <a:defRPr sz="1200"/>
            </a:lvl9pPr>
          </a:lstStyle>
          <a:p>
            <a:endParaRPr/>
          </a:p>
        </p:txBody>
      </p:sp>
      <p:sp>
        <p:nvSpPr>
          <p:cNvPr id="36" name="Google Shape;36;p7"/>
          <p:cNvSpPr txBox="1">
            <a:spLocks noGrp="1"/>
          </p:cNvSpPr>
          <p:nvPr>
            <p:ph type="sldNum" idx="12"/>
          </p:nvPr>
        </p:nvSpPr>
        <p:spPr>
          <a:xfrm>
            <a:off x="8472458" y="4663217"/>
            <a:ext cx="548700" cy="393525"/>
          </a:xfrm>
          <a:prstGeom prst="rect">
            <a:avLst/>
          </a:prstGeom>
          <a:noFill/>
          <a:ln>
            <a:noFill/>
          </a:ln>
        </p:spPr>
        <p:txBody>
          <a:bodyPr spcFirstLastPara="1" wrap="square" lIns="91411" tIns="91411" rIns="91411" bIns="91411"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311700" y="555602"/>
            <a:ext cx="2808000" cy="755775"/>
          </a:xfrm>
          <a:prstGeom prst="rect">
            <a:avLst/>
          </a:prstGeom>
          <a:noFill/>
          <a:ln>
            <a:noFill/>
          </a:ln>
        </p:spPr>
        <p:txBody>
          <a:bodyPr spcFirstLastPara="1" wrap="square" lIns="91411" tIns="91411" rIns="91411" bIns="91411"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2" name="Google Shape;42;p9"/>
          <p:cNvSpPr txBox="1">
            <a:spLocks noGrp="1"/>
          </p:cNvSpPr>
          <p:nvPr>
            <p:ph type="body" idx="1"/>
          </p:nvPr>
        </p:nvSpPr>
        <p:spPr>
          <a:xfrm>
            <a:off x="311700" y="1389602"/>
            <a:ext cx="2808000" cy="3179475"/>
          </a:xfrm>
          <a:prstGeom prst="rect">
            <a:avLst/>
          </a:prstGeom>
          <a:noFill/>
          <a:ln>
            <a:noFill/>
          </a:ln>
        </p:spPr>
        <p:txBody>
          <a:bodyPr spcFirstLastPara="1" wrap="square" lIns="91411" tIns="91411" rIns="91411" bIns="91411" anchor="t" anchorCtr="0">
            <a:normAutofit/>
          </a:bodyPr>
          <a:lstStyle>
            <a:lvl1pPr marL="457118" lvl="0" indent="-304748" algn="l">
              <a:lnSpc>
                <a:spcPct val="115000"/>
              </a:lnSpc>
              <a:spcBef>
                <a:spcPts val="0"/>
              </a:spcBef>
              <a:spcAft>
                <a:spcPts val="0"/>
              </a:spcAft>
              <a:buSzPts val="1200"/>
              <a:buChar char="●"/>
              <a:defRPr sz="1200"/>
            </a:lvl1pPr>
            <a:lvl2pPr marL="914243" lvl="1" indent="-304748" algn="l">
              <a:lnSpc>
                <a:spcPct val="115000"/>
              </a:lnSpc>
              <a:spcBef>
                <a:spcPts val="0"/>
              </a:spcBef>
              <a:spcAft>
                <a:spcPts val="0"/>
              </a:spcAft>
              <a:buSzPts val="1200"/>
              <a:buChar char="○"/>
              <a:defRPr sz="1200"/>
            </a:lvl2pPr>
            <a:lvl3pPr marL="1371362" lvl="2" indent="-304748" algn="l">
              <a:lnSpc>
                <a:spcPct val="115000"/>
              </a:lnSpc>
              <a:spcBef>
                <a:spcPts val="0"/>
              </a:spcBef>
              <a:spcAft>
                <a:spcPts val="0"/>
              </a:spcAft>
              <a:buSzPts val="1200"/>
              <a:buChar char="■"/>
              <a:defRPr sz="1200"/>
            </a:lvl3pPr>
            <a:lvl4pPr marL="1828484" lvl="3" indent="-304748" algn="l">
              <a:lnSpc>
                <a:spcPct val="115000"/>
              </a:lnSpc>
              <a:spcBef>
                <a:spcPts val="0"/>
              </a:spcBef>
              <a:spcAft>
                <a:spcPts val="0"/>
              </a:spcAft>
              <a:buSzPts val="1200"/>
              <a:buChar char="●"/>
              <a:defRPr sz="1200"/>
            </a:lvl4pPr>
            <a:lvl5pPr marL="2285601" lvl="4" indent="-304748" algn="l">
              <a:lnSpc>
                <a:spcPct val="115000"/>
              </a:lnSpc>
              <a:spcBef>
                <a:spcPts val="0"/>
              </a:spcBef>
              <a:spcAft>
                <a:spcPts val="0"/>
              </a:spcAft>
              <a:buSzPts val="1200"/>
              <a:buChar char="○"/>
              <a:defRPr sz="1200"/>
            </a:lvl5pPr>
            <a:lvl6pPr marL="2742719" lvl="5" indent="-304748" algn="l">
              <a:lnSpc>
                <a:spcPct val="115000"/>
              </a:lnSpc>
              <a:spcBef>
                <a:spcPts val="0"/>
              </a:spcBef>
              <a:spcAft>
                <a:spcPts val="0"/>
              </a:spcAft>
              <a:buSzPts val="1200"/>
              <a:buChar char="■"/>
              <a:defRPr sz="1200"/>
            </a:lvl6pPr>
            <a:lvl7pPr marL="3199840" lvl="6" indent="-304748" algn="l">
              <a:lnSpc>
                <a:spcPct val="115000"/>
              </a:lnSpc>
              <a:spcBef>
                <a:spcPts val="0"/>
              </a:spcBef>
              <a:spcAft>
                <a:spcPts val="0"/>
              </a:spcAft>
              <a:buSzPts val="1200"/>
              <a:buChar char="●"/>
              <a:defRPr sz="1200"/>
            </a:lvl7pPr>
            <a:lvl8pPr marL="3656960" lvl="7" indent="-304748" algn="l">
              <a:lnSpc>
                <a:spcPct val="115000"/>
              </a:lnSpc>
              <a:spcBef>
                <a:spcPts val="0"/>
              </a:spcBef>
              <a:spcAft>
                <a:spcPts val="0"/>
              </a:spcAft>
              <a:buSzPts val="1200"/>
              <a:buChar char="○"/>
              <a:defRPr sz="1200"/>
            </a:lvl8pPr>
            <a:lvl9pPr marL="4114085" lvl="8" indent="-304748" algn="l">
              <a:lnSpc>
                <a:spcPct val="115000"/>
              </a:lnSpc>
              <a:spcBef>
                <a:spcPts val="0"/>
              </a:spcBef>
              <a:spcAft>
                <a:spcPts val="0"/>
              </a:spcAft>
              <a:buSzPts val="1200"/>
              <a:buChar char="■"/>
              <a:defRPr sz="1200"/>
            </a:lvl9pPr>
          </a:lstStyle>
          <a:p>
            <a:endParaRPr/>
          </a:p>
        </p:txBody>
      </p:sp>
      <p:sp>
        <p:nvSpPr>
          <p:cNvPr id="43" name="Google Shape;43;p9"/>
          <p:cNvSpPr txBox="1">
            <a:spLocks noGrp="1"/>
          </p:cNvSpPr>
          <p:nvPr>
            <p:ph type="sldNum" idx="12"/>
          </p:nvPr>
        </p:nvSpPr>
        <p:spPr>
          <a:xfrm>
            <a:off x="8472458" y="4663217"/>
            <a:ext cx="548700" cy="393525"/>
          </a:xfrm>
          <a:prstGeom prst="rect">
            <a:avLst/>
          </a:prstGeom>
          <a:noFill/>
          <a:ln>
            <a:noFill/>
          </a:ln>
        </p:spPr>
        <p:txBody>
          <a:bodyPr spcFirstLastPara="1" wrap="square" lIns="91411" tIns="91411" rIns="91411" bIns="91411"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4"/>
        <p:cNvGrpSpPr/>
        <p:nvPr/>
      </p:nvGrpSpPr>
      <p:grpSpPr>
        <a:xfrm>
          <a:off x="0" y="0"/>
          <a:ext cx="0" cy="0"/>
          <a:chOff x="0" y="0"/>
          <a:chExt cx="0" cy="0"/>
        </a:xfrm>
      </p:grpSpPr>
      <p:sp>
        <p:nvSpPr>
          <p:cNvPr id="45" name="Google Shape;45;p10"/>
          <p:cNvSpPr txBox="1">
            <a:spLocks noGrp="1"/>
          </p:cNvSpPr>
          <p:nvPr>
            <p:ph type="title"/>
          </p:nvPr>
        </p:nvSpPr>
        <p:spPr>
          <a:xfrm>
            <a:off x="490250" y="450152"/>
            <a:ext cx="6367800" cy="4090725"/>
          </a:xfrm>
          <a:prstGeom prst="rect">
            <a:avLst/>
          </a:prstGeom>
          <a:noFill/>
          <a:ln>
            <a:noFill/>
          </a:ln>
        </p:spPr>
        <p:txBody>
          <a:bodyPr spcFirstLastPara="1" wrap="square" lIns="91411" tIns="91411" rIns="91411" bIns="91411"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46" name="Google Shape;46;p10"/>
          <p:cNvSpPr txBox="1">
            <a:spLocks noGrp="1"/>
          </p:cNvSpPr>
          <p:nvPr>
            <p:ph type="sldNum" idx="12"/>
          </p:nvPr>
        </p:nvSpPr>
        <p:spPr>
          <a:xfrm>
            <a:off x="8472458" y="4663217"/>
            <a:ext cx="548700" cy="393525"/>
          </a:xfrm>
          <a:prstGeom prst="rect">
            <a:avLst/>
          </a:prstGeom>
          <a:noFill/>
          <a:ln>
            <a:noFill/>
          </a:ln>
        </p:spPr>
        <p:txBody>
          <a:bodyPr spcFirstLastPara="1" wrap="square" lIns="91411" tIns="91411" rIns="91411" bIns="91411"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7"/>
        <p:cNvGrpSpPr/>
        <p:nvPr/>
      </p:nvGrpSpPr>
      <p:grpSpPr>
        <a:xfrm>
          <a:off x="0" y="0"/>
          <a:ext cx="0" cy="0"/>
          <a:chOff x="0" y="0"/>
          <a:chExt cx="0" cy="0"/>
        </a:xfrm>
      </p:grpSpPr>
      <p:sp>
        <p:nvSpPr>
          <p:cNvPr id="48" name="Google Shape;48;p11"/>
          <p:cNvSpPr/>
          <p:nvPr/>
        </p:nvSpPr>
        <p:spPr>
          <a:xfrm>
            <a:off x="4572000" y="-125"/>
            <a:ext cx="4572000" cy="5143500"/>
          </a:xfrm>
          <a:prstGeom prst="rect">
            <a:avLst/>
          </a:prstGeom>
          <a:solidFill>
            <a:schemeClr val="lt2"/>
          </a:solidFill>
          <a:ln>
            <a:noFill/>
          </a:ln>
        </p:spPr>
        <p:txBody>
          <a:bodyPr spcFirstLastPara="1" wrap="square" lIns="91411" tIns="91411" rIns="91411" bIns="91411"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11"/>
          <p:cNvSpPr txBox="1">
            <a:spLocks noGrp="1"/>
          </p:cNvSpPr>
          <p:nvPr>
            <p:ph type="title"/>
          </p:nvPr>
        </p:nvSpPr>
        <p:spPr>
          <a:xfrm>
            <a:off x="265500" y="1233175"/>
            <a:ext cx="4045200" cy="1482300"/>
          </a:xfrm>
          <a:prstGeom prst="rect">
            <a:avLst/>
          </a:prstGeom>
          <a:noFill/>
          <a:ln>
            <a:noFill/>
          </a:ln>
        </p:spPr>
        <p:txBody>
          <a:bodyPr spcFirstLastPara="1" wrap="square" lIns="91411" tIns="91411" rIns="91411" bIns="91411"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0" name="Google Shape;50;p11"/>
          <p:cNvSpPr txBox="1">
            <a:spLocks noGrp="1"/>
          </p:cNvSpPr>
          <p:nvPr>
            <p:ph type="subTitle" idx="1"/>
          </p:nvPr>
        </p:nvSpPr>
        <p:spPr>
          <a:xfrm>
            <a:off x="265500" y="2803075"/>
            <a:ext cx="4045200" cy="1235025"/>
          </a:xfrm>
          <a:prstGeom prst="rect">
            <a:avLst/>
          </a:prstGeom>
          <a:noFill/>
          <a:ln>
            <a:noFill/>
          </a:ln>
        </p:spPr>
        <p:txBody>
          <a:bodyPr spcFirstLastPara="1" wrap="square" lIns="91411" tIns="91411" rIns="91411" bIns="91411"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1" name="Google Shape;51;p11"/>
          <p:cNvSpPr txBox="1">
            <a:spLocks noGrp="1"/>
          </p:cNvSpPr>
          <p:nvPr>
            <p:ph type="body" idx="2"/>
          </p:nvPr>
        </p:nvSpPr>
        <p:spPr>
          <a:xfrm>
            <a:off x="4939500" y="724076"/>
            <a:ext cx="3837000" cy="3695175"/>
          </a:xfrm>
          <a:prstGeom prst="rect">
            <a:avLst/>
          </a:prstGeom>
          <a:noFill/>
          <a:ln>
            <a:noFill/>
          </a:ln>
        </p:spPr>
        <p:txBody>
          <a:bodyPr spcFirstLastPara="1" wrap="square" lIns="91411" tIns="91411" rIns="91411" bIns="91411" anchor="ctr" anchorCtr="0">
            <a:normAutofit/>
          </a:bodyPr>
          <a:lstStyle>
            <a:lvl1pPr marL="457118" lvl="0" indent="-342839" algn="l">
              <a:lnSpc>
                <a:spcPct val="115000"/>
              </a:lnSpc>
              <a:spcBef>
                <a:spcPts val="0"/>
              </a:spcBef>
              <a:spcAft>
                <a:spcPts val="0"/>
              </a:spcAft>
              <a:buSzPts val="1800"/>
              <a:buChar char="●"/>
              <a:defRPr/>
            </a:lvl1pPr>
            <a:lvl2pPr marL="914243" lvl="1" indent="-317444" algn="l">
              <a:lnSpc>
                <a:spcPct val="115000"/>
              </a:lnSpc>
              <a:spcBef>
                <a:spcPts val="0"/>
              </a:spcBef>
              <a:spcAft>
                <a:spcPts val="0"/>
              </a:spcAft>
              <a:buSzPts val="1400"/>
              <a:buChar char="○"/>
              <a:defRPr/>
            </a:lvl2pPr>
            <a:lvl3pPr marL="1371362" lvl="2" indent="-317444" algn="l">
              <a:lnSpc>
                <a:spcPct val="115000"/>
              </a:lnSpc>
              <a:spcBef>
                <a:spcPts val="0"/>
              </a:spcBef>
              <a:spcAft>
                <a:spcPts val="0"/>
              </a:spcAft>
              <a:buSzPts val="1400"/>
              <a:buChar char="■"/>
              <a:defRPr/>
            </a:lvl3pPr>
            <a:lvl4pPr marL="1828484" lvl="3" indent="-317444" algn="l">
              <a:lnSpc>
                <a:spcPct val="115000"/>
              </a:lnSpc>
              <a:spcBef>
                <a:spcPts val="0"/>
              </a:spcBef>
              <a:spcAft>
                <a:spcPts val="0"/>
              </a:spcAft>
              <a:buSzPts val="1400"/>
              <a:buChar char="●"/>
              <a:defRPr/>
            </a:lvl4pPr>
            <a:lvl5pPr marL="2285601" lvl="4" indent="-317444" algn="l">
              <a:lnSpc>
                <a:spcPct val="115000"/>
              </a:lnSpc>
              <a:spcBef>
                <a:spcPts val="0"/>
              </a:spcBef>
              <a:spcAft>
                <a:spcPts val="0"/>
              </a:spcAft>
              <a:buSzPts val="1400"/>
              <a:buChar char="○"/>
              <a:defRPr/>
            </a:lvl5pPr>
            <a:lvl6pPr marL="2742719" lvl="5" indent="-317444" algn="l">
              <a:lnSpc>
                <a:spcPct val="115000"/>
              </a:lnSpc>
              <a:spcBef>
                <a:spcPts val="0"/>
              </a:spcBef>
              <a:spcAft>
                <a:spcPts val="0"/>
              </a:spcAft>
              <a:buSzPts val="1400"/>
              <a:buChar char="■"/>
              <a:defRPr/>
            </a:lvl6pPr>
            <a:lvl7pPr marL="3199840" lvl="6" indent="-317444" algn="l">
              <a:lnSpc>
                <a:spcPct val="115000"/>
              </a:lnSpc>
              <a:spcBef>
                <a:spcPts val="0"/>
              </a:spcBef>
              <a:spcAft>
                <a:spcPts val="0"/>
              </a:spcAft>
              <a:buSzPts val="1400"/>
              <a:buChar char="●"/>
              <a:defRPr/>
            </a:lvl7pPr>
            <a:lvl8pPr marL="3656960" lvl="7" indent="-317444" algn="l">
              <a:lnSpc>
                <a:spcPct val="115000"/>
              </a:lnSpc>
              <a:spcBef>
                <a:spcPts val="0"/>
              </a:spcBef>
              <a:spcAft>
                <a:spcPts val="0"/>
              </a:spcAft>
              <a:buSzPts val="1400"/>
              <a:buChar char="○"/>
              <a:defRPr/>
            </a:lvl8pPr>
            <a:lvl9pPr marL="4114085" lvl="8" indent="-317444" algn="l">
              <a:lnSpc>
                <a:spcPct val="115000"/>
              </a:lnSpc>
              <a:spcBef>
                <a:spcPts val="0"/>
              </a:spcBef>
              <a:spcAft>
                <a:spcPts val="0"/>
              </a:spcAft>
              <a:buSzPts val="1400"/>
              <a:buChar char="■"/>
              <a:defRPr/>
            </a:lvl9pPr>
          </a:lstStyle>
          <a:p>
            <a:endParaRPr/>
          </a:p>
        </p:txBody>
      </p:sp>
      <p:sp>
        <p:nvSpPr>
          <p:cNvPr id="52" name="Google Shape;52;p11"/>
          <p:cNvSpPr txBox="1">
            <a:spLocks noGrp="1"/>
          </p:cNvSpPr>
          <p:nvPr>
            <p:ph type="sldNum" idx="12"/>
          </p:nvPr>
        </p:nvSpPr>
        <p:spPr>
          <a:xfrm>
            <a:off x="8472458" y="4663217"/>
            <a:ext cx="548700" cy="393525"/>
          </a:xfrm>
          <a:prstGeom prst="rect">
            <a:avLst/>
          </a:prstGeom>
          <a:noFill/>
          <a:ln>
            <a:noFill/>
          </a:ln>
        </p:spPr>
        <p:txBody>
          <a:bodyPr spcFirstLastPara="1" wrap="square" lIns="91411" tIns="91411" rIns="91411" bIns="91411"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3"/>
        <p:cNvGrpSpPr/>
        <p:nvPr/>
      </p:nvGrpSpPr>
      <p:grpSpPr>
        <a:xfrm>
          <a:off x="0" y="0"/>
          <a:ext cx="0" cy="0"/>
          <a:chOff x="0" y="0"/>
          <a:chExt cx="0" cy="0"/>
        </a:xfrm>
      </p:grpSpPr>
      <p:sp>
        <p:nvSpPr>
          <p:cNvPr id="54" name="Google Shape;54;p12"/>
          <p:cNvSpPr txBox="1">
            <a:spLocks noGrp="1"/>
          </p:cNvSpPr>
          <p:nvPr>
            <p:ph type="body" idx="1"/>
          </p:nvPr>
        </p:nvSpPr>
        <p:spPr>
          <a:xfrm>
            <a:off x="311700" y="4230575"/>
            <a:ext cx="5998800" cy="605025"/>
          </a:xfrm>
          <a:prstGeom prst="rect">
            <a:avLst/>
          </a:prstGeom>
          <a:noFill/>
          <a:ln>
            <a:noFill/>
          </a:ln>
        </p:spPr>
        <p:txBody>
          <a:bodyPr spcFirstLastPara="1" wrap="square" lIns="91411" tIns="91411" rIns="91411" bIns="91411" anchor="ctr" anchorCtr="0">
            <a:normAutofit/>
          </a:bodyPr>
          <a:lstStyle>
            <a:lvl1pPr marL="457118" lvl="0" indent="-228558" algn="l">
              <a:lnSpc>
                <a:spcPct val="100000"/>
              </a:lnSpc>
              <a:spcBef>
                <a:spcPts val="0"/>
              </a:spcBef>
              <a:spcAft>
                <a:spcPts val="0"/>
              </a:spcAft>
              <a:buSzPts val="1800"/>
              <a:buNone/>
              <a:defRPr/>
            </a:lvl1pPr>
          </a:lstStyle>
          <a:p>
            <a:endParaRPr/>
          </a:p>
        </p:txBody>
      </p:sp>
      <p:sp>
        <p:nvSpPr>
          <p:cNvPr id="55" name="Google Shape;55;p12"/>
          <p:cNvSpPr txBox="1">
            <a:spLocks noGrp="1"/>
          </p:cNvSpPr>
          <p:nvPr>
            <p:ph type="sldNum" idx="12"/>
          </p:nvPr>
        </p:nvSpPr>
        <p:spPr>
          <a:xfrm>
            <a:off x="8472458" y="4663217"/>
            <a:ext cx="548700" cy="393525"/>
          </a:xfrm>
          <a:prstGeom prst="rect">
            <a:avLst/>
          </a:prstGeom>
          <a:noFill/>
          <a:ln>
            <a:noFill/>
          </a:ln>
        </p:spPr>
        <p:txBody>
          <a:bodyPr spcFirstLastPara="1" wrap="square" lIns="91411" tIns="91411" rIns="91411" bIns="91411"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6"/>
        <p:cNvGrpSpPr/>
        <p:nvPr/>
      </p:nvGrpSpPr>
      <p:grpSpPr>
        <a:xfrm>
          <a:off x="0" y="0"/>
          <a:ext cx="0" cy="0"/>
          <a:chOff x="0" y="0"/>
          <a:chExt cx="0" cy="0"/>
        </a:xfrm>
      </p:grpSpPr>
      <p:sp>
        <p:nvSpPr>
          <p:cNvPr id="57" name="Google Shape;57;p13"/>
          <p:cNvSpPr txBox="1">
            <a:spLocks noGrp="1"/>
          </p:cNvSpPr>
          <p:nvPr>
            <p:ph type="title" hasCustomPrompt="1"/>
          </p:nvPr>
        </p:nvSpPr>
        <p:spPr>
          <a:xfrm>
            <a:off x="311700" y="1106126"/>
            <a:ext cx="8520600" cy="1963575"/>
          </a:xfrm>
          <a:prstGeom prst="rect">
            <a:avLst/>
          </a:prstGeom>
          <a:noFill/>
          <a:ln>
            <a:noFill/>
          </a:ln>
        </p:spPr>
        <p:txBody>
          <a:bodyPr spcFirstLastPara="1" wrap="square" lIns="91411" tIns="91411" rIns="91411" bIns="91411"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8" name="Google Shape;58;p13"/>
          <p:cNvSpPr txBox="1">
            <a:spLocks noGrp="1"/>
          </p:cNvSpPr>
          <p:nvPr>
            <p:ph type="body" idx="1"/>
          </p:nvPr>
        </p:nvSpPr>
        <p:spPr>
          <a:xfrm>
            <a:off x="311700" y="3152225"/>
            <a:ext cx="8520600" cy="1300725"/>
          </a:xfrm>
          <a:prstGeom prst="rect">
            <a:avLst/>
          </a:prstGeom>
          <a:noFill/>
          <a:ln>
            <a:noFill/>
          </a:ln>
        </p:spPr>
        <p:txBody>
          <a:bodyPr spcFirstLastPara="1" wrap="square" lIns="91411" tIns="91411" rIns="91411" bIns="91411" anchor="t" anchorCtr="0">
            <a:normAutofit/>
          </a:bodyPr>
          <a:lstStyle>
            <a:lvl1pPr marL="457118" lvl="0" indent="-342839" algn="ctr">
              <a:lnSpc>
                <a:spcPct val="115000"/>
              </a:lnSpc>
              <a:spcBef>
                <a:spcPts val="0"/>
              </a:spcBef>
              <a:spcAft>
                <a:spcPts val="0"/>
              </a:spcAft>
              <a:buSzPts val="1800"/>
              <a:buChar char="●"/>
              <a:defRPr/>
            </a:lvl1pPr>
            <a:lvl2pPr marL="914243" lvl="1" indent="-317444" algn="ctr">
              <a:lnSpc>
                <a:spcPct val="115000"/>
              </a:lnSpc>
              <a:spcBef>
                <a:spcPts val="0"/>
              </a:spcBef>
              <a:spcAft>
                <a:spcPts val="0"/>
              </a:spcAft>
              <a:buSzPts val="1400"/>
              <a:buChar char="○"/>
              <a:defRPr/>
            </a:lvl2pPr>
            <a:lvl3pPr marL="1371362" lvl="2" indent="-317444" algn="ctr">
              <a:lnSpc>
                <a:spcPct val="115000"/>
              </a:lnSpc>
              <a:spcBef>
                <a:spcPts val="0"/>
              </a:spcBef>
              <a:spcAft>
                <a:spcPts val="0"/>
              </a:spcAft>
              <a:buSzPts val="1400"/>
              <a:buChar char="■"/>
              <a:defRPr/>
            </a:lvl3pPr>
            <a:lvl4pPr marL="1828484" lvl="3" indent="-317444" algn="ctr">
              <a:lnSpc>
                <a:spcPct val="115000"/>
              </a:lnSpc>
              <a:spcBef>
                <a:spcPts val="0"/>
              </a:spcBef>
              <a:spcAft>
                <a:spcPts val="0"/>
              </a:spcAft>
              <a:buSzPts val="1400"/>
              <a:buChar char="●"/>
              <a:defRPr/>
            </a:lvl4pPr>
            <a:lvl5pPr marL="2285601" lvl="4" indent="-317444" algn="ctr">
              <a:lnSpc>
                <a:spcPct val="115000"/>
              </a:lnSpc>
              <a:spcBef>
                <a:spcPts val="0"/>
              </a:spcBef>
              <a:spcAft>
                <a:spcPts val="0"/>
              </a:spcAft>
              <a:buSzPts val="1400"/>
              <a:buChar char="○"/>
              <a:defRPr/>
            </a:lvl5pPr>
            <a:lvl6pPr marL="2742719" lvl="5" indent="-317444" algn="ctr">
              <a:lnSpc>
                <a:spcPct val="115000"/>
              </a:lnSpc>
              <a:spcBef>
                <a:spcPts val="0"/>
              </a:spcBef>
              <a:spcAft>
                <a:spcPts val="0"/>
              </a:spcAft>
              <a:buSzPts val="1400"/>
              <a:buChar char="■"/>
              <a:defRPr/>
            </a:lvl6pPr>
            <a:lvl7pPr marL="3199840" lvl="6" indent="-317444" algn="ctr">
              <a:lnSpc>
                <a:spcPct val="115000"/>
              </a:lnSpc>
              <a:spcBef>
                <a:spcPts val="0"/>
              </a:spcBef>
              <a:spcAft>
                <a:spcPts val="0"/>
              </a:spcAft>
              <a:buSzPts val="1400"/>
              <a:buChar char="●"/>
              <a:defRPr/>
            </a:lvl7pPr>
            <a:lvl8pPr marL="3656960" lvl="7" indent="-317444" algn="ctr">
              <a:lnSpc>
                <a:spcPct val="115000"/>
              </a:lnSpc>
              <a:spcBef>
                <a:spcPts val="0"/>
              </a:spcBef>
              <a:spcAft>
                <a:spcPts val="0"/>
              </a:spcAft>
              <a:buSzPts val="1400"/>
              <a:buChar char="○"/>
              <a:defRPr/>
            </a:lvl8pPr>
            <a:lvl9pPr marL="4114085" lvl="8" indent="-317444" algn="ctr">
              <a:lnSpc>
                <a:spcPct val="115000"/>
              </a:lnSpc>
              <a:spcBef>
                <a:spcPts val="0"/>
              </a:spcBef>
              <a:spcAft>
                <a:spcPts val="0"/>
              </a:spcAft>
              <a:buSzPts val="1400"/>
              <a:buChar char="■"/>
              <a:defRPr/>
            </a:lvl9pPr>
          </a:lstStyle>
          <a:p>
            <a:endParaRPr/>
          </a:p>
        </p:txBody>
      </p:sp>
      <p:sp>
        <p:nvSpPr>
          <p:cNvPr id="59" name="Google Shape;59;p13"/>
          <p:cNvSpPr txBox="1">
            <a:spLocks noGrp="1"/>
          </p:cNvSpPr>
          <p:nvPr>
            <p:ph type="sldNum" idx="12"/>
          </p:nvPr>
        </p:nvSpPr>
        <p:spPr>
          <a:xfrm>
            <a:off x="8472458" y="4663217"/>
            <a:ext cx="548700" cy="393525"/>
          </a:xfrm>
          <a:prstGeom prst="rect">
            <a:avLst/>
          </a:prstGeom>
          <a:noFill/>
          <a:ln>
            <a:noFill/>
          </a:ln>
        </p:spPr>
        <p:txBody>
          <a:bodyPr spcFirstLastPara="1" wrap="square" lIns="91411" tIns="91411" rIns="91411" bIns="91411"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11700" y="445025"/>
            <a:ext cx="8520600" cy="572625"/>
          </a:xfrm>
          <a:prstGeom prst="rect">
            <a:avLst/>
          </a:prstGeom>
          <a:noFill/>
          <a:ln>
            <a:noFill/>
          </a:ln>
        </p:spPr>
        <p:txBody>
          <a:bodyPr spcFirstLastPara="1" wrap="square" lIns="91411" tIns="91411" rIns="91411" bIns="91411"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311700" y="1152475"/>
            <a:ext cx="8520600" cy="3416400"/>
          </a:xfrm>
          <a:prstGeom prst="rect">
            <a:avLst/>
          </a:prstGeom>
          <a:noFill/>
          <a:ln>
            <a:noFill/>
          </a:ln>
        </p:spPr>
        <p:txBody>
          <a:bodyPr spcFirstLastPara="1" wrap="square" lIns="91411" tIns="91411" rIns="91411" bIns="91411"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8472458" y="4663217"/>
            <a:ext cx="548700" cy="393525"/>
          </a:xfrm>
          <a:prstGeom prst="rect">
            <a:avLst/>
          </a:prstGeom>
          <a:noFill/>
          <a:ln>
            <a:noFill/>
          </a:ln>
        </p:spPr>
        <p:txBody>
          <a:bodyPr spcFirstLastPara="1" wrap="square" lIns="91411" tIns="91411" rIns="91411" bIns="91411"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IN" smtClean="0"/>
              <a:pPr/>
              <a:t>‹#›</a:t>
            </a:fld>
            <a:endParaRPr lang="en-IN"/>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 id="2147483657" r:id="rId7"/>
    <p:sldLayoutId id="2147483658" r:id="rId8"/>
    <p:sldLayoutId id="2147483659" r:id="rId9"/>
    <p:sldLayoutId id="2147483661" r:id="rId10"/>
    <p:sldLayoutId id="2147483712"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1A4DD3A0-695D-4058-AB11-F9612D418762}"/>
              </a:ext>
            </a:extLst>
          </p:cNvPr>
          <p:cNvSpPr txBox="1"/>
          <p:nvPr/>
        </p:nvSpPr>
        <p:spPr>
          <a:xfrm>
            <a:off x="4497405" y="721895"/>
            <a:ext cx="2180122" cy="300092"/>
          </a:xfrm>
          <a:prstGeom prst="rect">
            <a:avLst/>
          </a:prstGeom>
          <a:solidFill>
            <a:srgbClr val="0070C0"/>
          </a:solidFill>
        </p:spPr>
        <p:txBody>
          <a:bodyPr wrap="square" lIns="68589" tIns="34295" rIns="68589" bIns="34295" rtlCol="0">
            <a:spAutoFit/>
          </a:bodyPr>
          <a:lstStyle/>
          <a:p>
            <a:r>
              <a:rPr lang="en-IN" sz="1500" dirty="0">
                <a:solidFill>
                  <a:schemeClr val="bg1"/>
                </a:solidFill>
                <a:latin typeface="Arial" panose="020B0604020202020204" pitchFamily="34" charset="0"/>
                <a:cs typeface="Arial" panose="020B0604020202020204" pitchFamily="34" charset="0"/>
              </a:rPr>
              <a:t>Announcement Year</a:t>
            </a:r>
            <a:endParaRPr lang="en-US" sz="1500" dirty="0">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 xmlns:a16="http://schemas.microsoft.com/office/drawing/2014/main" id="{35562034-CB3B-49BC-8EA4-E16A13FEE262}"/>
              </a:ext>
            </a:extLst>
          </p:cNvPr>
          <p:cNvSpPr txBox="1"/>
          <p:nvPr/>
        </p:nvSpPr>
        <p:spPr>
          <a:xfrm>
            <a:off x="4508234" y="1161047"/>
            <a:ext cx="2180122" cy="300092"/>
          </a:xfrm>
          <a:prstGeom prst="rect">
            <a:avLst/>
          </a:prstGeom>
          <a:solidFill>
            <a:srgbClr val="0070C0"/>
          </a:solidFill>
        </p:spPr>
        <p:txBody>
          <a:bodyPr wrap="square" lIns="68589" tIns="34295" rIns="68589" bIns="34295" rtlCol="0">
            <a:spAutoFit/>
          </a:bodyPr>
          <a:lstStyle/>
          <a:p>
            <a:r>
              <a:rPr lang="en-IN" sz="1500" dirty="0">
                <a:solidFill>
                  <a:schemeClr val="bg1"/>
                </a:solidFill>
                <a:latin typeface="Arial" panose="020B0604020202020204" pitchFamily="34" charset="0"/>
                <a:cs typeface="Arial" panose="020B0604020202020204" pitchFamily="34" charset="0"/>
              </a:rPr>
              <a:t>Admin Sanction</a:t>
            </a:r>
            <a:endParaRPr lang="en-US" sz="1500" dirty="0">
              <a:solidFill>
                <a:schemeClr val="bg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 xmlns:a16="http://schemas.microsoft.com/office/drawing/2014/main" id="{EFA972F7-1A36-4F49-BE1C-E7349CEEFE66}"/>
              </a:ext>
            </a:extLst>
          </p:cNvPr>
          <p:cNvSpPr txBox="1"/>
          <p:nvPr/>
        </p:nvSpPr>
        <p:spPr>
          <a:xfrm>
            <a:off x="4508234" y="1600199"/>
            <a:ext cx="2180122" cy="300092"/>
          </a:xfrm>
          <a:prstGeom prst="rect">
            <a:avLst/>
          </a:prstGeom>
          <a:solidFill>
            <a:srgbClr val="0070C0"/>
          </a:solidFill>
        </p:spPr>
        <p:txBody>
          <a:bodyPr wrap="square" lIns="68589" tIns="34295" rIns="68589" bIns="34295" rtlCol="0">
            <a:spAutoFit/>
          </a:bodyPr>
          <a:lstStyle/>
          <a:p>
            <a:r>
              <a:rPr lang="en-IN" sz="1500" dirty="0">
                <a:solidFill>
                  <a:schemeClr val="bg1"/>
                </a:solidFill>
                <a:latin typeface="Arial" panose="020B0604020202020204" pitchFamily="34" charset="0"/>
                <a:cs typeface="Arial" panose="020B0604020202020204" pitchFamily="34" charset="0"/>
              </a:rPr>
              <a:t>Work Order Issued</a:t>
            </a:r>
            <a:endParaRPr lang="en-US" sz="1500"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 xmlns:a16="http://schemas.microsoft.com/office/drawing/2014/main" id="{0C5643A4-C7E5-41AB-9920-EFB4436FF63E}"/>
              </a:ext>
            </a:extLst>
          </p:cNvPr>
          <p:cNvSpPr txBox="1"/>
          <p:nvPr/>
        </p:nvSpPr>
        <p:spPr>
          <a:xfrm>
            <a:off x="4508234" y="2039353"/>
            <a:ext cx="2180122" cy="300092"/>
          </a:xfrm>
          <a:prstGeom prst="rect">
            <a:avLst/>
          </a:prstGeom>
          <a:solidFill>
            <a:srgbClr val="0070C0"/>
          </a:solidFill>
        </p:spPr>
        <p:txBody>
          <a:bodyPr wrap="square" lIns="68589" tIns="34295" rIns="68589" bIns="34295" rtlCol="0">
            <a:spAutoFit/>
          </a:bodyPr>
          <a:lstStyle/>
          <a:p>
            <a:r>
              <a:rPr lang="en-IN" sz="1500" dirty="0">
                <a:solidFill>
                  <a:schemeClr val="bg1"/>
                </a:solidFill>
                <a:latin typeface="Arial" panose="020B0604020202020204" pitchFamily="34" charset="0"/>
                <a:cs typeface="Arial" panose="020B0604020202020204" pitchFamily="34" charset="0"/>
              </a:rPr>
              <a:t>Est. Cost (Rs. in </a:t>
            </a:r>
            <a:r>
              <a:rPr lang="en-IN" sz="1500" dirty="0" err="1">
                <a:solidFill>
                  <a:schemeClr val="bg1"/>
                </a:solidFill>
                <a:latin typeface="Arial" panose="020B0604020202020204" pitchFamily="34" charset="0"/>
                <a:cs typeface="Arial" panose="020B0604020202020204" pitchFamily="34" charset="0"/>
              </a:rPr>
              <a:t>cr</a:t>
            </a:r>
            <a:r>
              <a:rPr lang="en-IN" sz="1500" dirty="0">
                <a:solidFill>
                  <a:schemeClr val="bg1"/>
                </a:solidFill>
                <a:latin typeface="Arial" panose="020B0604020202020204" pitchFamily="34" charset="0"/>
                <a:cs typeface="Arial" panose="020B0604020202020204" pitchFamily="34" charset="0"/>
              </a:rPr>
              <a:t>)</a:t>
            </a:r>
            <a:endParaRPr lang="en-US" sz="1500"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 xmlns:a16="http://schemas.microsoft.com/office/drawing/2014/main" id="{1974981F-3C1B-4A81-AB54-E0E84A0198B2}"/>
              </a:ext>
            </a:extLst>
          </p:cNvPr>
          <p:cNvSpPr txBox="1"/>
          <p:nvPr/>
        </p:nvSpPr>
        <p:spPr>
          <a:xfrm>
            <a:off x="4519062" y="2478506"/>
            <a:ext cx="2180122" cy="300092"/>
          </a:xfrm>
          <a:prstGeom prst="rect">
            <a:avLst/>
          </a:prstGeom>
          <a:solidFill>
            <a:srgbClr val="0070C0"/>
          </a:solidFill>
        </p:spPr>
        <p:txBody>
          <a:bodyPr wrap="square" lIns="68589" tIns="34295" rIns="68589" bIns="34295" rtlCol="0">
            <a:spAutoFit/>
          </a:bodyPr>
          <a:lstStyle/>
          <a:p>
            <a:r>
              <a:rPr lang="en-IN" sz="1500" dirty="0">
                <a:solidFill>
                  <a:schemeClr val="bg1"/>
                </a:solidFill>
                <a:latin typeface="Arial" panose="020B0604020202020204" pitchFamily="34" charset="0"/>
                <a:cs typeface="Arial" panose="020B0604020202020204" pitchFamily="34" charset="0"/>
              </a:rPr>
              <a:t>Work Progress(%)</a:t>
            </a:r>
            <a:endParaRPr lang="en-US" sz="1500"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 xmlns:a16="http://schemas.microsoft.com/office/drawing/2014/main" id="{FD7EF161-F7B7-403E-B744-DA2F28629E99}"/>
              </a:ext>
            </a:extLst>
          </p:cNvPr>
          <p:cNvSpPr txBox="1"/>
          <p:nvPr/>
        </p:nvSpPr>
        <p:spPr>
          <a:xfrm>
            <a:off x="4519062" y="2917658"/>
            <a:ext cx="2180122" cy="300092"/>
          </a:xfrm>
          <a:prstGeom prst="rect">
            <a:avLst/>
          </a:prstGeom>
          <a:solidFill>
            <a:srgbClr val="0070C0"/>
          </a:solidFill>
        </p:spPr>
        <p:txBody>
          <a:bodyPr wrap="square" lIns="68589" tIns="34295" rIns="68589" bIns="34295" rtlCol="0">
            <a:spAutoFit/>
          </a:bodyPr>
          <a:lstStyle/>
          <a:p>
            <a:r>
              <a:rPr lang="en-IN" sz="1500" dirty="0">
                <a:solidFill>
                  <a:schemeClr val="bg1"/>
                </a:solidFill>
                <a:latin typeface="Arial" panose="020B0604020202020204" pitchFamily="34" charset="0"/>
                <a:cs typeface="Arial" panose="020B0604020202020204" pitchFamily="34" charset="0"/>
              </a:rPr>
              <a:t>Financial Progress (%)</a:t>
            </a:r>
            <a:endParaRPr lang="en-US" sz="1500" dirty="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 xmlns:a16="http://schemas.microsoft.com/office/drawing/2014/main" id="{8CE6DEAC-B5F5-4B43-8123-0C0EE53F81BA}"/>
              </a:ext>
            </a:extLst>
          </p:cNvPr>
          <p:cNvSpPr txBox="1"/>
          <p:nvPr/>
        </p:nvSpPr>
        <p:spPr>
          <a:xfrm>
            <a:off x="4497405" y="3303137"/>
            <a:ext cx="2180122" cy="300092"/>
          </a:xfrm>
          <a:prstGeom prst="rect">
            <a:avLst/>
          </a:prstGeom>
          <a:solidFill>
            <a:srgbClr val="0070C0"/>
          </a:solidFill>
        </p:spPr>
        <p:txBody>
          <a:bodyPr wrap="square" lIns="68589" tIns="34295" rIns="68589" bIns="34295" rtlCol="0">
            <a:spAutoFit/>
          </a:bodyPr>
          <a:lstStyle/>
          <a:p>
            <a:r>
              <a:rPr lang="en-IN" sz="1500" dirty="0">
                <a:solidFill>
                  <a:schemeClr val="bg1"/>
                </a:solidFill>
                <a:latin typeface="Arial" panose="020B0604020202020204" pitchFamily="34" charset="0"/>
                <a:cs typeface="Arial" panose="020B0604020202020204" pitchFamily="34" charset="0"/>
              </a:rPr>
              <a:t>Commenced on</a:t>
            </a:r>
            <a:endParaRPr lang="en-US" sz="1500" dirty="0">
              <a:solidFill>
                <a:schemeClr val="bg1"/>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 xmlns:a16="http://schemas.microsoft.com/office/drawing/2014/main" id="{BEEA5C9A-1992-4B3B-A537-90058F769B98}"/>
              </a:ext>
            </a:extLst>
          </p:cNvPr>
          <p:cNvSpPr txBox="1"/>
          <p:nvPr/>
        </p:nvSpPr>
        <p:spPr>
          <a:xfrm>
            <a:off x="4353040" y="3756074"/>
            <a:ext cx="2324499" cy="300092"/>
          </a:xfrm>
          <a:prstGeom prst="rect">
            <a:avLst/>
          </a:prstGeom>
          <a:solidFill>
            <a:srgbClr val="0070C0"/>
          </a:solidFill>
        </p:spPr>
        <p:txBody>
          <a:bodyPr wrap="square" lIns="68589" tIns="34295" rIns="68589" bIns="34295" rtlCol="0">
            <a:spAutoFit/>
          </a:bodyPr>
          <a:lstStyle/>
          <a:p>
            <a:r>
              <a:rPr lang="en-IN" sz="1500" dirty="0">
                <a:solidFill>
                  <a:schemeClr val="bg1"/>
                </a:solidFill>
                <a:latin typeface="Arial" panose="020B0604020202020204" pitchFamily="34" charset="0"/>
                <a:cs typeface="Arial" panose="020B0604020202020204" pitchFamily="34" charset="0"/>
              </a:rPr>
              <a:t>Prob. Date of Completion </a:t>
            </a:r>
            <a:endParaRPr lang="en-US" sz="1500" dirty="0">
              <a:solidFill>
                <a:schemeClr val="bg1"/>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 xmlns:a16="http://schemas.microsoft.com/office/drawing/2014/main" id="{5F40B637-F7C2-4735-985D-0B324637995B}"/>
              </a:ext>
            </a:extLst>
          </p:cNvPr>
          <p:cNvSpPr txBox="1"/>
          <p:nvPr/>
        </p:nvSpPr>
        <p:spPr>
          <a:xfrm>
            <a:off x="6756935" y="721895"/>
            <a:ext cx="2180122" cy="300092"/>
          </a:xfrm>
          <a:prstGeom prst="rect">
            <a:avLst/>
          </a:prstGeom>
          <a:solidFill>
            <a:srgbClr val="FFC000"/>
          </a:solidFill>
        </p:spPr>
        <p:txBody>
          <a:bodyPr wrap="square" lIns="68589" tIns="34295" rIns="68589" bIns="34295" rtlCol="0">
            <a:spAutoFit/>
          </a:bodyPr>
          <a:lstStyle/>
          <a:p>
            <a:r>
              <a:rPr lang="en-US" sz="1500" dirty="0">
                <a:latin typeface="Arial" panose="020B0604020202020204" pitchFamily="34" charset="0"/>
                <a:cs typeface="Arial" panose="020B0604020202020204" pitchFamily="34" charset="0"/>
              </a:rPr>
              <a:t>2019-2020</a:t>
            </a:r>
          </a:p>
        </p:txBody>
      </p:sp>
      <p:sp>
        <p:nvSpPr>
          <p:cNvPr id="19" name="TextBox 18">
            <a:extLst>
              <a:ext uri="{FF2B5EF4-FFF2-40B4-BE49-F238E27FC236}">
                <a16:creationId xmlns="" xmlns:a16="http://schemas.microsoft.com/office/drawing/2014/main" id="{E9A89A7A-659B-479A-8F4C-F3E7CDA17F92}"/>
              </a:ext>
            </a:extLst>
          </p:cNvPr>
          <p:cNvSpPr txBox="1"/>
          <p:nvPr/>
        </p:nvSpPr>
        <p:spPr>
          <a:xfrm>
            <a:off x="6767765" y="1600069"/>
            <a:ext cx="2180122" cy="300092"/>
          </a:xfrm>
          <a:prstGeom prst="rect">
            <a:avLst/>
          </a:prstGeom>
          <a:solidFill>
            <a:srgbClr val="FFC000"/>
          </a:solidFill>
        </p:spPr>
        <p:txBody>
          <a:bodyPr wrap="square" lIns="68589" tIns="34295" rIns="68589" bIns="34295" rtlCol="0">
            <a:spAutoFit/>
          </a:bodyPr>
          <a:lstStyle/>
          <a:p>
            <a:r>
              <a:rPr lang="en-US" sz="1500" dirty="0">
                <a:latin typeface="Arial" panose="020B0604020202020204" pitchFamily="34" charset="0"/>
                <a:cs typeface="Arial" panose="020B0604020202020204" pitchFamily="34" charset="0"/>
              </a:rPr>
              <a:t>27.02.2021</a:t>
            </a:r>
          </a:p>
        </p:txBody>
      </p:sp>
      <p:sp>
        <p:nvSpPr>
          <p:cNvPr id="20" name="TextBox 19">
            <a:extLst>
              <a:ext uri="{FF2B5EF4-FFF2-40B4-BE49-F238E27FC236}">
                <a16:creationId xmlns="" xmlns:a16="http://schemas.microsoft.com/office/drawing/2014/main" id="{23ECF1A1-B23B-49B9-BCB1-D82D0F3260CA}"/>
              </a:ext>
            </a:extLst>
          </p:cNvPr>
          <p:cNvSpPr txBox="1"/>
          <p:nvPr/>
        </p:nvSpPr>
        <p:spPr>
          <a:xfrm>
            <a:off x="6767765" y="2039353"/>
            <a:ext cx="2180122" cy="300092"/>
          </a:xfrm>
          <a:prstGeom prst="rect">
            <a:avLst/>
          </a:prstGeom>
          <a:solidFill>
            <a:srgbClr val="FFC000"/>
          </a:solidFill>
        </p:spPr>
        <p:txBody>
          <a:bodyPr wrap="square" lIns="68589" tIns="34295" rIns="68589" bIns="34295" rtlCol="0">
            <a:spAutoFit/>
          </a:bodyPr>
          <a:lstStyle/>
          <a:p>
            <a:r>
              <a:rPr lang="en-IN" sz="1500" dirty="0" err="1">
                <a:latin typeface="Arial" panose="020B0604020202020204" pitchFamily="34" charset="0"/>
                <a:cs typeface="Arial" panose="020B0604020202020204" pitchFamily="34" charset="0"/>
              </a:rPr>
              <a:t>Rs</a:t>
            </a:r>
            <a:r>
              <a:rPr lang="en-IN" sz="1500" dirty="0">
                <a:latin typeface="Arial" panose="020B0604020202020204" pitchFamily="34" charset="0"/>
                <a:cs typeface="Arial" panose="020B0604020202020204" pitchFamily="34" charset="0"/>
              </a:rPr>
              <a:t>. 62.38 </a:t>
            </a:r>
            <a:r>
              <a:rPr lang="en-IN" sz="1500" dirty="0" err="1">
                <a:latin typeface="Arial" panose="020B0604020202020204" pitchFamily="34" charset="0"/>
                <a:cs typeface="Arial" panose="020B0604020202020204" pitchFamily="34" charset="0"/>
              </a:rPr>
              <a:t>cr</a:t>
            </a:r>
            <a:endParaRPr lang="en-US" sz="15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 xmlns:a16="http://schemas.microsoft.com/office/drawing/2014/main" id="{4603F52B-77A8-4DDF-A601-C283EC1EAA19}"/>
              </a:ext>
            </a:extLst>
          </p:cNvPr>
          <p:cNvSpPr txBox="1"/>
          <p:nvPr/>
        </p:nvSpPr>
        <p:spPr>
          <a:xfrm>
            <a:off x="6778593" y="2478506"/>
            <a:ext cx="2180122" cy="300092"/>
          </a:xfrm>
          <a:prstGeom prst="rect">
            <a:avLst/>
          </a:prstGeom>
          <a:solidFill>
            <a:srgbClr val="FFC000"/>
          </a:solidFill>
        </p:spPr>
        <p:txBody>
          <a:bodyPr wrap="square" lIns="68589" tIns="34295" rIns="68589" bIns="34295" rtlCol="0">
            <a:spAutoFit/>
          </a:bodyPr>
          <a:lstStyle/>
          <a:p>
            <a:r>
              <a:rPr lang="en-US" sz="1500" dirty="0">
                <a:latin typeface="Arial" panose="020B0604020202020204" pitchFamily="34" charset="0"/>
                <a:cs typeface="Arial" panose="020B0604020202020204" pitchFamily="34" charset="0"/>
              </a:rPr>
              <a:t>22%</a:t>
            </a:r>
          </a:p>
        </p:txBody>
      </p:sp>
      <p:sp>
        <p:nvSpPr>
          <p:cNvPr id="22" name="TextBox 21">
            <a:extLst>
              <a:ext uri="{FF2B5EF4-FFF2-40B4-BE49-F238E27FC236}">
                <a16:creationId xmlns="" xmlns:a16="http://schemas.microsoft.com/office/drawing/2014/main" id="{F4E91FB5-9E07-47EA-A3F5-B08F6FD24969}"/>
              </a:ext>
            </a:extLst>
          </p:cNvPr>
          <p:cNvSpPr txBox="1"/>
          <p:nvPr/>
        </p:nvSpPr>
        <p:spPr>
          <a:xfrm>
            <a:off x="6778593" y="2917658"/>
            <a:ext cx="2180122" cy="300092"/>
          </a:xfrm>
          <a:prstGeom prst="rect">
            <a:avLst/>
          </a:prstGeom>
          <a:solidFill>
            <a:srgbClr val="FFC000"/>
          </a:solidFill>
        </p:spPr>
        <p:txBody>
          <a:bodyPr wrap="square" lIns="68589" tIns="34295" rIns="68589" bIns="34295" rtlCol="0">
            <a:spAutoFit/>
          </a:bodyPr>
          <a:lstStyle/>
          <a:p>
            <a:r>
              <a:rPr lang="en-US" sz="1500" dirty="0">
                <a:latin typeface="Arial" panose="020B0604020202020204" pitchFamily="34" charset="0"/>
                <a:cs typeface="Arial" panose="020B0604020202020204" pitchFamily="34" charset="0"/>
              </a:rPr>
              <a:t>22%</a:t>
            </a:r>
          </a:p>
        </p:txBody>
      </p:sp>
      <p:sp>
        <p:nvSpPr>
          <p:cNvPr id="23" name="TextBox 22">
            <a:extLst>
              <a:ext uri="{FF2B5EF4-FFF2-40B4-BE49-F238E27FC236}">
                <a16:creationId xmlns="" xmlns:a16="http://schemas.microsoft.com/office/drawing/2014/main" id="{299BD053-10C8-4A9E-BBC8-326B08E572A0}"/>
              </a:ext>
            </a:extLst>
          </p:cNvPr>
          <p:cNvSpPr txBox="1"/>
          <p:nvPr/>
        </p:nvSpPr>
        <p:spPr>
          <a:xfrm>
            <a:off x="6767765" y="3313496"/>
            <a:ext cx="2180122" cy="300092"/>
          </a:xfrm>
          <a:prstGeom prst="rect">
            <a:avLst/>
          </a:prstGeom>
          <a:solidFill>
            <a:srgbClr val="FFC000"/>
          </a:solidFill>
        </p:spPr>
        <p:txBody>
          <a:bodyPr wrap="square" lIns="68589" tIns="34295" rIns="68589" bIns="34295" rtlCol="0">
            <a:spAutoFit/>
          </a:bodyPr>
          <a:lstStyle/>
          <a:p>
            <a:r>
              <a:rPr lang="en-US" sz="1500" dirty="0">
                <a:latin typeface="Arial" panose="020B0604020202020204" pitchFamily="34" charset="0"/>
                <a:cs typeface="Arial" panose="020B0604020202020204" pitchFamily="34" charset="0"/>
              </a:rPr>
              <a:t>27.02.2021</a:t>
            </a:r>
          </a:p>
        </p:txBody>
      </p:sp>
      <p:sp>
        <p:nvSpPr>
          <p:cNvPr id="24" name="TextBox 23">
            <a:extLst>
              <a:ext uri="{FF2B5EF4-FFF2-40B4-BE49-F238E27FC236}">
                <a16:creationId xmlns="" xmlns:a16="http://schemas.microsoft.com/office/drawing/2014/main" id="{F05DFEC0-8B75-4B69-97EA-5E686F12D797}"/>
              </a:ext>
            </a:extLst>
          </p:cNvPr>
          <p:cNvSpPr txBox="1"/>
          <p:nvPr/>
        </p:nvSpPr>
        <p:spPr>
          <a:xfrm>
            <a:off x="6778593" y="3752657"/>
            <a:ext cx="2180122" cy="269315"/>
          </a:xfrm>
          <a:prstGeom prst="rect">
            <a:avLst/>
          </a:prstGeom>
          <a:solidFill>
            <a:srgbClr val="FFC000"/>
          </a:solidFill>
        </p:spPr>
        <p:txBody>
          <a:bodyPr wrap="square" lIns="68589" tIns="34295" rIns="68589" bIns="34295" rtlCol="0">
            <a:spAutoFit/>
          </a:bodyPr>
          <a:lstStyle/>
          <a:p>
            <a:endParaRPr lang="en-US" sz="1300"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 xmlns:a16="http://schemas.microsoft.com/office/drawing/2014/main" id="{F1BB7081-30DB-4BAD-B515-E3A2FF0F9E46}"/>
              </a:ext>
            </a:extLst>
          </p:cNvPr>
          <p:cNvSpPr txBox="1"/>
          <p:nvPr/>
        </p:nvSpPr>
        <p:spPr>
          <a:xfrm>
            <a:off x="6767763" y="1161047"/>
            <a:ext cx="2169294" cy="300092"/>
          </a:xfrm>
          <a:prstGeom prst="rect">
            <a:avLst/>
          </a:prstGeom>
          <a:solidFill>
            <a:srgbClr val="FFC000"/>
          </a:solidFill>
        </p:spPr>
        <p:txBody>
          <a:bodyPr wrap="square" lIns="68589" tIns="34295" rIns="68589" bIns="34295" rtlCol="0">
            <a:spAutoFit/>
          </a:bodyPr>
          <a:lstStyle/>
          <a:p>
            <a:r>
              <a:rPr lang="en-IN" sz="1500" dirty="0">
                <a:latin typeface="Arial" panose="020B0604020202020204" pitchFamily="34" charset="0"/>
                <a:cs typeface="Arial" panose="020B0604020202020204" pitchFamily="34" charset="0"/>
              </a:rPr>
              <a:t>16.12.2020</a:t>
            </a:r>
            <a:endParaRPr lang="en-US" sz="1500" dirty="0">
              <a:latin typeface="Arial" panose="020B0604020202020204" pitchFamily="34" charset="0"/>
              <a:cs typeface="Arial" panose="020B0604020202020204" pitchFamily="34" charset="0"/>
            </a:endParaRPr>
          </a:p>
        </p:txBody>
      </p:sp>
      <p:sp>
        <p:nvSpPr>
          <p:cNvPr id="27" name="Rectangle 26">
            <a:extLst>
              <a:ext uri="{FF2B5EF4-FFF2-40B4-BE49-F238E27FC236}">
                <a16:creationId xmlns="" xmlns:a16="http://schemas.microsoft.com/office/drawing/2014/main" id="{0FFCC618-95FA-470A-9696-DDF3342CF9E7}"/>
              </a:ext>
            </a:extLst>
          </p:cNvPr>
          <p:cNvSpPr/>
          <p:nvPr/>
        </p:nvSpPr>
        <p:spPr>
          <a:xfrm>
            <a:off x="10843" y="706671"/>
            <a:ext cx="4417995" cy="23180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rtlCol="0" anchor="ctr"/>
          <a:lstStyle/>
          <a:p>
            <a:pPr algn="ctr"/>
            <a:endParaRPr lang="en-US" sz="1500">
              <a:latin typeface="Arial" panose="020B0604020202020204" pitchFamily="34" charset="0"/>
              <a:cs typeface="Arial" panose="020B0604020202020204" pitchFamily="34" charset="0"/>
            </a:endParaRPr>
          </a:p>
        </p:txBody>
      </p:sp>
      <p:sp>
        <p:nvSpPr>
          <p:cNvPr id="35" name="TextBox 34">
            <a:extLst>
              <a:ext uri="{FF2B5EF4-FFF2-40B4-BE49-F238E27FC236}">
                <a16:creationId xmlns="" xmlns:a16="http://schemas.microsoft.com/office/drawing/2014/main" id="{152CF759-CD4A-4023-A575-A40B1BB2C17A}"/>
              </a:ext>
            </a:extLst>
          </p:cNvPr>
          <p:cNvSpPr txBox="1"/>
          <p:nvPr/>
        </p:nvSpPr>
        <p:spPr>
          <a:xfrm>
            <a:off x="288759" y="1"/>
            <a:ext cx="8554452" cy="330870"/>
          </a:xfrm>
          <a:prstGeom prst="rect">
            <a:avLst/>
          </a:prstGeom>
          <a:solidFill>
            <a:srgbClr val="C00000"/>
          </a:solidFill>
        </p:spPr>
        <p:txBody>
          <a:bodyPr wrap="square" lIns="68589" tIns="34295" rIns="68589" bIns="34295" rtlCol="0">
            <a:spAutoFit/>
          </a:bodyPr>
          <a:lstStyle/>
          <a:p>
            <a:pPr algn="ctr">
              <a:spcBef>
                <a:spcPts val="75"/>
              </a:spcBef>
              <a:tabLst>
                <a:tab pos="2366325" algn="l"/>
              </a:tabLst>
              <a:defRPr/>
            </a:pPr>
            <a:r>
              <a:rPr lang="en-US" sz="1700" b="1" dirty="0" smtClean="0">
                <a:solidFill>
                  <a:schemeClr val="bg1"/>
                </a:solidFill>
                <a:latin typeface="Arial" pitchFamily="34" charset="0"/>
                <a:cs typeface="Arial" pitchFamily="34" charset="0"/>
              </a:rPr>
              <a:t>7. Reclaiming </a:t>
            </a:r>
            <a:r>
              <a:rPr lang="en-US" sz="1700" b="1" dirty="0">
                <a:solidFill>
                  <a:schemeClr val="bg1"/>
                </a:solidFill>
                <a:latin typeface="Arial" pitchFamily="34" charset="0"/>
                <a:cs typeface="Arial" pitchFamily="34" charset="0"/>
              </a:rPr>
              <a:t>and Rejuvenating </a:t>
            </a:r>
            <a:r>
              <a:rPr lang="en-US" sz="1700" b="1" dirty="0" err="1">
                <a:solidFill>
                  <a:schemeClr val="bg1"/>
                </a:solidFill>
                <a:latin typeface="Arial" pitchFamily="34" charset="0"/>
                <a:cs typeface="Arial" pitchFamily="34" charset="0"/>
              </a:rPr>
              <a:t>Kolavoy</a:t>
            </a:r>
            <a:r>
              <a:rPr lang="en-US" sz="1700" b="1" dirty="0">
                <a:solidFill>
                  <a:schemeClr val="bg1"/>
                </a:solidFill>
                <a:latin typeface="Arial" pitchFamily="34" charset="0"/>
                <a:cs typeface="Arial" pitchFamily="34" charset="0"/>
              </a:rPr>
              <a:t> lake in </a:t>
            </a:r>
            <a:r>
              <a:rPr lang="en-US" sz="1700" b="1" dirty="0" smtClean="0">
                <a:solidFill>
                  <a:schemeClr val="bg1"/>
                </a:solidFill>
                <a:latin typeface="Arial" pitchFamily="34" charset="0"/>
                <a:cs typeface="Arial" pitchFamily="34" charset="0"/>
              </a:rPr>
              <a:t>Chengalpattu District</a:t>
            </a:r>
            <a:endParaRPr lang="en-US" sz="1700" b="1" dirty="0">
              <a:solidFill>
                <a:schemeClr val="bg1"/>
              </a:solidFill>
              <a:latin typeface="Arial" pitchFamily="34" charset="0"/>
              <a:cs typeface="Arial" pitchFamily="34" charset="0"/>
            </a:endParaRPr>
          </a:p>
        </p:txBody>
      </p:sp>
      <p:graphicFrame>
        <p:nvGraphicFramePr>
          <p:cNvPr id="36" name="Table 36">
            <a:extLst>
              <a:ext uri="{FF2B5EF4-FFF2-40B4-BE49-F238E27FC236}">
                <a16:creationId xmlns="" xmlns:a16="http://schemas.microsoft.com/office/drawing/2014/main" id="{F2FF272A-73FD-455E-A631-7EF16578628D}"/>
              </a:ext>
            </a:extLst>
          </p:cNvPr>
          <p:cNvGraphicFramePr>
            <a:graphicFrameLocks noGrp="1"/>
          </p:cNvGraphicFramePr>
          <p:nvPr>
            <p:extLst>
              <p:ext uri="{D42A27DB-BD31-4B8C-83A1-F6EECF244321}">
                <p14:modId xmlns:p14="http://schemas.microsoft.com/office/powerpoint/2010/main" val="1703998694"/>
              </p:ext>
            </p:extLst>
          </p:nvPr>
        </p:nvGraphicFramePr>
        <p:xfrm>
          <a:off x="130757" y="3213976"/>
          <a:ext cx="4061863" cy="1624724"/>
        </p:xfrm>
        <a:graphic>
          <a:graphicData uri="http://schemas.openxmlformats.org/drawingml/2006/table">
            <a:tbl>
              <a:tblPr firstRow="1" bandRow="1">
                <a:tableStyleId>{5C22544A-7EE6-4342-B048-85BDC9FD1C3A}</a:tableStyleId>
              </a:tblPr>
              <a:tblGrid>
                <a:gridCol w="634466">
                  <a:extLst>
                    <a:ext uri="{9D8B030D-6E8A-4147-A177-3AD203B41FA5}">
                      <a16:colId xmlns="" xmlns:a16="http://schemas.microsoft.com/office/drawing/2014/main" val="1370675259"/>
                    </a:ext>
                  </a:extLst>
                </a:gridCol>
                <a:gridCol w="3427397">
                  <a:extLst>
                    <a:ext uri="{9D8B030D-6E8A-4147-A177-3AD203B41FA5}">
                      <a16:colId xmlns="" xmlns:a16="http://schemas.microsoft.com/office/drawing/2014/main" val="2812061405"/>
                    </a:ext>
                  </a:extLst>
                </a:gridCol>
              </a:tblGrid>
              <a:tr h="704360">
                <a:tc>
                  <a:txBody>
                    <a:bodyPr/>
                    <a:lstStyle/>
                    <a:p>
                      <a:r>
                        <a:rPr lang="en-IN" sz="1700" b="0" dirty="0">
                          <a:latin typeface="Arial" pitchFamily="34" charset="0"/>
                          <a:cs typeface="Arial" pitchFamily="34" charset="0"/>
                        </a:rPr>
                        <a:t>AS</a:t>
                      </a:r>
                      <a:endParaRPr lang="en-US" sz="1700" b="0" dirty="0">
                        <a:latin typeface="Arial" pitchFamily="34" charset="0"/>
                        <a:cs typeface="Arial" pitchFamily="34" charset="0"/>
                      </a:endParaRPr>
                    </a:p>
                  </a:txBody>
                  <a:tcPr marL="68580" marR="68580" marT="34290" marB="34290"/>
                </a:tc>
                <a:tc>
                  <a:txBody>
                    <a:bodyPr/>
                    <a:lstStyle/>
                    <a:p>
                      <a:r>
                        <a:rPr lang="en-US" sz="1700" b="0" dirty="0" smtClean="0">
                          <a:latin typeface="Arial" pitchFamily="34" charset="0"/>
                          <a:cs typeface="Arial" pitchFamily="34" charset="0"/>
                        </a:rPr>
                        <a:t>G.O (</a:t>
                      </a:r>
                      <a:r>
                        <a:rPr lang="en-US" sz="1700" b="0" dirty="0" err="1" smtClean="0">
                          <a:latin typeface="Arial" pitchFamily="34" charset="0"/>
                          <a:cs typeface="Arial" pitchFamily="34" charset="0"/>
                        </a:rPr>
                        <a:t>Ms</a:t>
                      </a:r>
                      <a:r>
                        <a:rPr lang="en-US" sz="1700" b="0" dirty="0" smtClean="0">
                          <a:latin typeface="Arial" pitchFamily="34" charset="0"/>
                          <a:cs typeface="Arial" pitchFamily="34" charset="0"/>
                        </a:rPr>
                        <a:t>) No.311 PW (T2) </a:t>
                      </a:r>
                      <a:r>
                        <a:rPr lang="en-US" sz="1700" b="0" dirty="0" err="1" smtClean="0">
                          <a:latin typeface="Arial" pitchFamily="34" charset="0"/>
                          <a:cs typeface="Arial" pitchFamily="34" charset="0"/>
                        </a:rPr>
                        <a:t>Dept</a:t>
                      </a:r>
                      <a:r>
                        <a:rPr lang="en-US" sz="1700" b="0" dirty="0" smtClean="0">
                          <a:latin typeface="Arial" pitchFamily="34" charset="0"/>
                          <a:cs typeface="Arial" pitchFamily="34" charset="0"/>
                        </a:rPr>
                        <a:t>, Dated: 16.12.2020, </a:t>
                      </a:r>
                      <a:r>
                        <a:rPr lang="en-US" sz="1700" b="0" dirty="0" err="1" smtClean="0">
                          <a:latin typeface="Arial" pitchFamily="34" charset="0"/>
                          <a:cs typeface="Arial" pitchFamily="34" charset="0"/>
                        </a:rPr>
                        <a:t>Rs</a:t>
                      </a:r>
                      <a:r>
                        <a:rPr lang="en-US" sz="1700" b="0" dirty="0" smtClean="0">
                          <a:latin typeface="Arial" pitchFamily="34" charset="0"/>
                          <a:cs typeface="Arial" pitchFamily="34" charset="0"/>
                        </a:rPr>
                        <a:t>. 60.00 </a:t>
                      </a:r>
                      <a:r>
                        <a:rPr lang="en-US" sz="1700" b="0" dirty="0" err="1" smtClean="0">
                          <a:latin typeface="Arial" pitchFamily="34" charset="0"/>
                          <a:cs typeface="Arial" pitchFamily="34" charset="0"/>
                        </a:rPr>
                        <a:t>cr</a:t>
                      </a:r>
                      <a:r>
                        <a:rPr lang="en-US" sz="1700" b="0" dirty="0" smtClean="0">
                          <a:latin typeface="Arial" pitchFamily="34" charset="0"/>
                          <a:cs typeface="Arial" pitchFamily="34" charset="0"/>
                        </a:rPr>
                        <a:t> </a:t>
                      </a:r>
                      <a:endParaRPr lang="en-US" sz="1700" b="0" dirty="0">
                        <a:latin typeface="Arial" pitchFamily="34" charset="0"/>
                        <a:cs typeface="Arial" pitchFamily="34" charset="0"/>
                      </a:endParaRPr>
                    </a:p>
                  </a:txBody>
                  <a:tcPr marL="68580" marR="68580" marT="34290" marB="34290"/>
                </a:tc>
                <a:extLst>
                  <a:ext uri="{0D108BD9-81ED-4DB2-BD59-A6C34878D82A}">
                    <a16:rowId xmlns="" xmlns:a16="http://schemas.microsoft.com/office/drawing/2014/main" val="3645673297"/>
                  </a:ext>
                </a:extLst>
              </a:tr>
              <a:tr h="920364">
                <a:tc>
                  <a:txBody>
                    <a:bodyPr/>
                    <a:lstStyle/>
                    <a:p>
                      <a:r>
                        <a:rPr lang="en-IN" sz="1700" b="0" dirty="0" smtClean="0">
                          <a:latin typeface="Arial" pitchFamily="34" charset="0"/>
                          <a:cs typeface="Arial" pitchFamily="34" charset="0"/>
                        </a:rPr>
                        <a:t>RAS</a:t>
                      </a:r>
                      <a:endParaRPr lang="en-US" sz="1700" b="0" dirty="0">
                        <a:latin typeface="Arial" pitchFamily="34" charset="0"/>
                        <a:cs typeface="Arial" pitchFamily="34" charset="0"/>
                      </a:endParaRPr>
                    </a:p>
                  </a:txBody>
                  <a:tcPr marL="68580" marR="68580" marT="34290" marB="34290"/>
                </a:tc>
                <a:tc>
                  <a:txBody>
                    <a:bodyPr/>
                    <a:lstStyle/>
                    <a:p>
                      <a:r>
                        <a:rPr lang="pt-BR" sz="1700" b="0" dirty="0" smtClean="0">
                          <a:latin typeface="Arial" pitchFamily="34" charset="0"/>
                          <a:cs typeface="Arial" pitchFamily="34" charset="0"/>
                        </a:rPr>
                        <a:t>G.O.(Ms) No.40 W.R. (S1) Dept, Dt.11.03.2024, Rs. 62.38 cr </a:t>
                      </a:r>
                      <a:endParaRPr lang="en-US" sz="1700" b="0" dirty="0">
                        <a:latin typeface="Arial" pitchFamily="34" charset="0"/>
                        <a:cs typeface="Arial" pitchFamily="34" charset="0"/>
                      </a:endParaRPr>
                    </a:p>
                  </a:txBody>
                  <a:tcPr marL="68580" marR="68580" marT="34290" marB="34290"/>
                </a:tc>
                <a:extLst>
                  <a:ext uri="{0D108BD9-81ED-4DB2-BD59-A6C34878D82A}">
                    <a16:rowId xmlns="" xmlns:a16="http://schemas.microsoft.com/office/drawing/2014/main" val="856450354"/>
                  </a:ext>
                </a:extLst>
              </a:tr>
            </a:tbl>
          </a:graphicData>
        </a:graphic>
      </p:graphicFrame>
      <p:sp>
        <p:nvSpPr>
          <p:cNvPr id="37" name="TextBox 36">
            <a:extLst>
              <a:ext uri="{FF2B5EF4-FFF2-40B4-BE49-F238E27FC236}">
                <a16:creationId xmlns="" xmlns:a16="http://schemas.microsoft.com/office/drawing/2014/main" id="{17E0D4B2-C809-4D7C-8434-D0F42C6BF5C3}"/>
              </a:ext>
            </a:extLst>
          </p:cNvPr>
          <p:cNvSpPr txBox="1"/>
          <p:nvPr/>
        </p:nvSpPr>
        <p:spPr>
          <a:xfrm>
            <a:off x="10844" y="706672"/>
            <a:ext cx="4407167" cy="1915919"/>
          </a:xfrm>
          <a:prstGeom prst="rect">
            <a:avLst/>
          </a:prstGeom>
          <a:noFill/>
        </p:spPr>
        <p:txBody>
          <a:bodyPr wrap="square" lIns="68589" tIns="34295" rIns="68589" bIns="34295" rtlCol="0">
            <a:spAutoFit/>
          </a:bodyPr>
          <a:lstStyle/>
          <a:p>
            <a:endParaRPr lang="en-IN" sz="1500" dirty="0">
              <a:latin typeface="Arial" panose="020B0604020202020204" pitchFamily="34" charset="0"/>
              <a:cs typeface="Arial" panose="020B0604020202020204" pitchFamily="34" charset="0"/>
            </a:endParaRPr>
          </a:p>
          <a:p>
            <a:endParaRPr lang="en-IN" sz="1500" dirty="0">
              <a:latin typeface="Arial" panose="020B0604020202020204" pitchFamily="34" charset="0"/>
              <a:cs typeface="Arial" panose="020B0604020202020204" pitchFamily="34" charset="0"/>
            </a:endParaRPr>
          </a:p>
          <a:p>
            <a:endParaRPr lang="en-IN" sz="1500" dirty="0">
              <a:latin typeface="Arial" panose="020B0604020202020204" pitchFamily="34" charset="0"/>
              <a:cs typeface="Arial" panose="020B0604020202020204" pitchFamily="34" charset="0"/>
            </a:endParaRPr>
          </a:p>
          <a:p>
            <a:endParaRPr lang="en-IN" sz="1500" dirty="0">
              <a:latin typeface="Arial" panose="020B0604020202020204" pitchFamily="34" charset="0"/>
              <a:cs typeface="Arial" panose="020B0604020202020204" pitchFamily="34" charset="0"/>
            </a:endParaRPr>
          </a:p>
          <a:p>
            <a:endParaRPr lang="en-IN" sz="1500" dirty="0">
              <a:latin typeface="Arial" panose="020B0604020202020204" pitchFamily="34" charset="0"/>
              <a:cs typeface="Arial" panose="020B0604020202020204" pitchFamily="34" charset="0"/>
            </a:endParaRPr>
          </a:p>
          <a:p>
            <a:endParaRPr lang="en-IN" sz="1500" dirty="0">
              <a:latin typeface="Arial" panose="020B0604020202020204" pitchFamily="34" charset="0"/>
              <a:cs typeface="Arial" panose="020B0604020202020204" pitchFamily="34" charset="0"/>
            </a:endParaRPr>
          </a:p>
          <a:p>
            <a:endParaRPr lang="en-IN" sz="15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Photo</a:t>
            </a:r>
          </a:p>
        </p:txBody>
      </p:sp>
      <p:sp>
        <p:nvSpPr>
          <p:cNvPr id="38" name="TextBox 37">
            <a:extLst>
              <a:ext uri="{FF2B5EF4-FFF2-40B4-BE49-F238E27FC236}">
                <a16:creationId xmlns="" xmlns:a16="http://schemas.microsoft.com/office/drawing/2014/main" id="{D93EF4BF-6BB6-4F13-9C85-D0D9B6393C20}"/>
              </a:ext>
            </a:extLst>
          </p:cNvPr>
          <p:cNvSpPr txBox="1"/>
          <p:nvPr/>
        </p:nvSpPr>
        <p:spPr>
          <a:xfrm>
            <a:off x="4353040" y="4189708"/>
            <a:ext cx="2324499" cy="300092"/>
          </a:xfrm>
          <a:prstGeom prst="rect">
            <a:avLst/>
          </a:prstGeom>
          <a:solidFill>
            <a:srgbClr val="0070C0"/>
          </a:solidFill>
        </p:spPr>
        <p:txBody>
          <a:bodyPr wrap="square" lIns="68589" tIns="34295" rIns="68589" bIns="34295" rtlCol="0">
            <a:spAutoFit/>
          </a:bodyPr>
          <a:lstStyle/>
          <a:p>
            <a:r>
              <a:rPr lang="en-IN" sz="1500" dirty="0">
                <a:solidFill>
                  <a:schemeClr val="bg1"/>
                </a:solidFill>
                <a:latin typeface="Arial" panose="020B0604020202020204" pitchFamily="34" charset="0"/>
                <a:cs typeface="Arial" panose="020B0604020202020204" pitchFamily="34" charset="0"/>
              </a:rPr>
              <a:t>Ayacut Benefited in Ha.</a:t>
            </a:r>
            <a:endParaRPr lang="en-US" sz="1500" dirty="0">
              <a:solidFill>
                <a:schemeClr val="bg1"/>
              </a:solidFill>
              <a:latin typeface="Arial" panose="020B0604020202020204" pitchFamily="34" charset="0"/>
              <a:cs typeface="Arial" panose="020B0604020202020204" pitchFamily="34" charset="0"/>
            </a:endParaRPr>
          </a:p>
        </p:txBody>
      </p:sp>
      <p:sp>
        <p:nvSpPr>
          <p:cNvPr id="39" name="TextBox 38">
            <a:extLst>
              <a:ext uri="{FF2B5EF4-FFF2-40B4-BE49-F238E27FC236}">
                <a16:creationId xmlns="" xmlns:a16="http://schemas.microsoft.com/office/drawing/2014/main" id="{DC10E05F-7972-43CF-AB75-E23156F0DD7B}"/>
              </a:ext>
            </a:extLst>
          </p:cNvPr>
          <p:cNvSpPr txBox="1"/>
          <p:nvPr/>
        </p:nvSpPr>
        <p:spPr>
          <a:xfrm>
            <a:off x="6762349" y="4189708"/>
            <a:ext cx="2180122" cy="300092"/>
          </a:xfrm>
          <a:prstGeom prst="rect">
            <a:avLst/>
          </a:prstGeom>
          <a:solidFill>
            <a:srgbClr val="FFC000"/>
          </a:solidFill>
        </p:spPr>
        <p:txBody>
          <a:bodyPr wrap="square" lIns="68589" tIns="34295" rIns="68589" bIns="34295" rtlCol="0">
            <a:spAutoFit/>
          </a:bodyPr>
          <a:lstStyle/>
          <a:p>
            <a:r>
              <a:rPr lang="en-US" sz="1500" dirty="0">
                <a:latin typeface="Arial" panose="020B0604020202020204" pitchFamily="34" charset="0"/>
                <a:cs typeface="Arial" panose="020B0604020202020204" pitchFamily="34" charset="0"/>
              </a:rPr>
              <a:t>253.73 ha</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3" y="706671"/>
            <a:ext cx="4417995" cy="2318075"/>
          </a:xfrm>
          <a:prstGeom prst="rect">
            <a:avLst/>
          </a:prstGeom>
        </p:spPr>
      </p:pic>
      <p:sp>
        <p:nvSpPr>
          <p:cNvPr id="3" name="Slide Number Placeholder 2"/>
          <p:cNvSpPr>
            <a:spLocks noGrp="1"/>
          </p:cNvSpPr>
          <p:nvPr>
            <p:ph type="sldNum" idx="12"/>
          </p:nvPr>
        </p:nvSpPr>
        <p:spPr/>
        <p:txBody>
          <a:bodyPr/>
          <a:lstStyle/>
          <a:p>
            <a:fld id="{00000000-1234-1234-1234-123412341234}" type="slidenum">
              <a:rPr lang="en-IN" smtClean="0"/>
              <a:pPr/>
              <a:t>1</a:t>
            </a:fld>
            <a:endParaRPr lang="en-IN"/>
          </a:p>
        </p:txBody>
      </p:sp>
    </p:spTree>
    <p:extLst>
      <p:ext uri="{BB962C8B-B14F-4D97-AF65-F5344CB8AC3E}">
        <p14:creationId xmlns:p14="http://schemas.microsoft.com/office/powerpoint/2010/main" val="3141607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bject 3"/>
          <p:cNvSpPr txBox="1">
            <a:spLocks noChangeArrowheads="1"/>
          </p:cNvSpPr>
          <p:nvPr/>
        </p:nvSpPr>
        <p:spPr bwMode="auto">
          <a:xfrm>
            <a:off x="143508" y="66991"/>
            <a:ext cx="8809992" cy="481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1137" rIns="0" bIns="0">
            <a:spAutoFit/>
          </a:bodyPr>
          <a:lstStyle>
            <a:lvl1pPr marL="273050" indent="-261938" eaLnBrk="0" hangingPunct="0">
              <a:tabLst>
                <a:tab pos="273050" algn="l"/>
                <a:tab pos="274638" algn="l"/>
              </a:tabLst>
              <a:defRPr>
                <a:solidFill>
                  <a:schemeClr val="tx1"/>
                </a:solidFill>
                <a:latin typeface="Calibri" pitchFamily="34" charset="0"/>
                <a:cs typeface="Arial" pitchFamily="34" charset="0"/>
              </a:defRPr>
            </a:lvl1pPr>
            <a:lvl2pPr marL="742950" indent="-285750" eaLnBrk="0" hangingPunct="0">
              <a:tabLst>
                <a:tab pos="273050" algn="l"/>
                <a:tab pos="274638" algn="l"/>
              </a:tabLst>
              <a:defRPr>
                <a:solidFill>
                  <a:schemeClr val="tx1"/>
                </a:solidFill>
                <a:latin typeface="Calibri" pitchFamily="34" charset="0"/>
                <a:cs typeface="Arial" pitchFamily="34" charset="0"/>
              </a:defRPr>
            </a:lvl2pPr>
            <a:lvl3pPr marL="1143000" indent="-228600" eaLnBrk="0" hangingPunct="0">
              <a:tabLst>
                <a:tab pos="273050" algn="l"/>
                <a:tab pos="274638" algn="l"/>
              </a:tabLst>
              <a:defRPr>
                <a:solidFill>
                  <a:schemeClr val="tx1"/>
                </a:solidFill>
                <a:latin typeface="Calibri" pitchFamily="34" charset="0"/>
                <a:cs typeface="Arial" pitchFamily="34" charset="0"/>
              </a:defRPr>
            </a:lvl3pPr>
            <a:lvl4pPr marL="1600200" indent="-228600" eaLnBrk="0" hangingPunct="0">
              <a:tabLst>
                <a:tab pos="273050" algn="l"/>
                <a:tab pos="274638" algn="l"/>
              </a:tabLst>
              <a:defRPr>
                <a:solidFill>
                  <a:schemeClr val="tx1"/>
                </a:solidFill>
                <a:latin typeface="Calibri" pitchFamily="34" charset="0"/>
                <a:cs typeface="Arial" pitchFamily="34" charset="0"/>
              </a:defRPr>
            </a:lvl4pPr>
            <a:lvl5pPr marL="2057400" indent="-228600" eaLnBrk="0" hangingPunct="0">
              <a:tabLst>
                <a:tab pos="273050" algn="l"/>
                <a:tab pos="274638" algn="l"/>
              </a:tabLst>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tabLst>
                <a:tab pos="273050" algn="l"/>
                <a:tab pos="274638" algn="l"/>
              </a:tabLs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tabLst>
                <a:tab pos="273050" algn="l"/>
                <a:tab pos="274638" algn="l"/>
              </a:tabLs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tabLst>
                <a:tab pos="273050" algn="l"/>
                <a:tab pos="274638" algn="l"/>
              </a:tabLs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tabLst>
                <a:tab pos="273050" algn="l"/>
                <a:tab pos="274638" algn="l"/>
              </a:tabLst>
              <a:defRPr>
                <a:solidFill>
                  <a:schemeClr val="tx1"/>
                </a:solidFill>
                <a:latin typeface="Calibri" pitchFamily="34" charset="0"/>
                <a:cs typeface="Arial" pitchFamily="34" charset="0"/>
              </a:defRPr>
            </a:lvl9pPr>
          </a:lstStyle>
          <a:p>
            <a:pPr marL="342839" indent="-342839" algn="just">
              <a:lnSpc>
                <a:spcPct val="120000"/>
              </a:lnSpc>
              <a:buFont typeface="Wingdings" panose="05000000000000000000" pitchFamily="2" charset="2"/>
              <a:buChar char="§"/>
            </a:pPr>
            <a:r>
              <a:rPr lang="en-US" sz="2000" dirty="0">
                <a:solidFill>
                  <a:srgbClr val="0000CC"/>
                </a:solidFill>
                <a:latin typeface="Arial" panose="020B0604020202020204" pitchFamily="34" charset="0"/>
                <a:cs typeface="Arial"/>
              </a:rPr>
              <a:t>Water Spread area of this tank is 882 ha and its  storage capacity is 476 </a:t>
            </a:r>
            <a:r>
              <a:rPr lang="en-US" sz="2000" dirty="0" err="1">
                <a:solidFill>
                  <a:srgbClr val="0000CC"/>
                </a:solidFill>
                <a:latin typeface="Arial" panose="020B0604020202020204" pitchFamily="34" charset="0"/>
                <a:cs typeface="Arial"/>
              </a:rPr>
              <a:t>Mcft</a:t>
            </a:r>
            <a:r>
              <a:rPr lang="en-US" sz="2000" dirty="0">
                <a:solidFill>
                  <a:srgbClr val="0000CC"/>
                </a:solidFill>
                <a:latin typeface="Arial" panose="020B0604020202020204" pitchFamily="34" charset="0"/>
                <a:cs typeface="Arial"/>
              </a:rPr>
              <a:t>. This tank holds its own catchment and also receives the Surplus from 25 upper tanks. </a:t>
            </a:r>
          </a:p>
          <a:p>
            <a:pPr marL="342839" indent="-342839" algn="just">
              <a:lnSpc>
                <a:spcPct val="120000"/>
              </a:lnSpc>
              <a:buFont typeface="Wingdings" panose="05000000000000000000" pitchFamily="2" charset="2"/>
              <a:buChar char="§"/>
            </a:pPr>
            <a:r>
              <a:rPr lang="en-US" sz="2000" dirty="0">
                <a:solidFill>
                  <a:srgbClr val="0000CC"/>
                </a:solidFill>
                <a:latin typeface="Arial" panose="020B0604020202020204" pitchFamily="34" charset="0"/>
                <a:cs typeface="Arial"/>
              </a:rPr>
              <a:t>For more decades this tank has not been desilted and meanwhile the Sewage from the Chengalpattu Town is let into this tank which has led to formation of silt in the tank water spread area and the lake water is also polluted. Due to this the tank storage has been reduced to 330 </a:t>
            </a:r>
            <a:r>
              <a:rPr lang="en-US" sz="2000" dirty="0" err="1">
                <a:solidFill>
                  <a:srgbClr val="0000CC"/>
                </a:solidFill>
                <a:latin typeface="Arial" panose="020B0604020202020204" pitchFamily="34" charset="0"/>
                <a:cs typeface="Arial"/>
              </a:rPr>
              <a:t>Mcft</a:t>
            </a:r>
            <a:r>
              <a:rPr lang="en-US" sz="2000" dirty="0" smtClean="0">
                <a:solidFill>
                  <a:srgbClr val="0000CC"/>
                </a:solidFill>
                <a:latin typeface="Arial" panose="020B0604020202020204" pitchFamily="34" charset="0"/>
                <a:cs typeface="Arial"/>
              </a:rPr>
              <a:t>.\</a:t>
            </a:r>
          </a:p>
          <a:p>
            <a:pPr marL="342839" indent="-342839" algn="just">
              <a:lnSpc>
                <a:spcPct val="120000"/>
              </a:lnSpc>
              <a:buFont typeface="Wingdings" panose="05000000000000000000" pitchFamily="2" charset="2"/>
              <a:buChar char="§"/>
              <a:tabLst>
                <a:tab pos="273008" algn="l"/>
                <a:tab pos="274595" algn="l"/>
              </a:tabLst>
            </a:pPr>
            <a:r>
              <a:rPr lang="en-US" sz="2000" dirty="0">
                <a:solidFill>
                  <a:srgbClr val="0000CC"/>
                </a:solidFill>
                <a:latin typeface="Arial" panose="020B0604020202020204" pitchFamily="34" charset="0"/>
              </a:rPr>
              <a:t>The length of the structure is 48 + 12 m (</a:t>
            </a:r>
            <a:r>
              <a:rPr lang="en-US" sz="2000" dirty="0" err="1">
                <a:solidFill>
                  <a:srgbClr val="0000CC"/>
                </a:solidFill>
                <a:latin typeface="Arial" panose="020B0604020202020204" pitchFamily="34" charset="0"/>
              </a:rPr>
              <a:t>Wier</a:t>
            </a:r>
            <a:r>
              <a:rPr lang="en-US" sz="2000" dirty="0">
                <a:solidFill>
                  <a:srgbClr val="0000CC"/>
                </a:solidFill>
                <a:latin typeface="Arial" panose="020B0604020202020204" pitchFamily="34" charset="0"/>
              </a:rPr>
              <a:t> cum Regulator) with storage capacity of 476 MCM.</a:t>
            </a:r>
          </a:p>
          <a:p>
            <a:pPr marL="342839" indent="-342839" algn="just">
              <a:lnSpc>
                <a:spcPct val="120000"/>
              </a:lnSpc>
              <a:buFont typeface="Wingdings" panose="05000000000000000000" pitchFamily="2" charset="2"/>
              <a:buChar char="§"/>
              <a:tabLst>
                <a:tab pos="273008" algn="l"/>
                <a:tab pos="274595" algn="l"/>
              </a:tabLst>
            </a:pPr>
            <a:r>
              <a:rPr lang="en-US" sz="2000" dirty="0">
                <a:solidFill>
                  <a:srgbClr val="0000CC"/>
                </a:solidFill>
                <a:latin typeface="Arial" panose="020B0604020202020204" pitchFamily="34" charset="0"/>
              </a:rPr>
              <a:t>It consists of 13 vents of size 2.10 x 1.50 m with the discharging capacity of 3,730 cusecs.</a:t>
            </a:r>
          </a:p>
          <a:p>
            <a:pPr marL="342839" indent="-342839" algn="just">
              <a:lnSpc>
                <a:spcPct val="120000"/>
              </a:lnSpc>
              <a:buFont typeface="Wingdings" panose="05000000000000000000" pitchFamily="2" charset="2"/>
              <a:buChar char="§"/>
              <a:tabLst>
                <a:tab pos="273008" algn="l"/>
                <a:tab pos="274595" algn="l"/>
              </a:tabLst>
            </a:pPr>
            <a:r>
              <a:rPr lang="en-US" sz="2000" dirty="0">
                <a:solidFill>
                  <a:srgbClr val="0000CC"/>
                </a:solidFill>
                <a:latin typeface="Arial" panose="020B0604020202020204" pitchFamily="34" charset="0"/>
              </a:rPr>
              <a:t>Work commenced on 27.02.2021 and about 20% of works has been completed with an expenditure of 12.75 </a:t>
            </a:r>
            <a:r>
              <a:rPr lang="en-US" sz="2000" dirty="0" err="1">
                <a:solidFill>
                  <a:srgbClr val="0000CC"/>
                </a:solidFill>
                <a:latin typeface="Arial" panose="020B0604020202020204" pitchFamily="34" charset="0"/>
              </a:rPr>
              <a:t>crore</a:t>
            </a:r>
            <a:r>
              <a:rPr lang="en-US" sz="2000" dirty="0">
                <a:solidFill>
                  <a:srgbClr val="0000CC"/>
                </a:solidFill>
                <a:latin typeface="Arial" panose="020B0604020202020204" pitchFamily="34" charset="0"/>
              </a:rPr>
              <a:t>. </a:t>
            </a:r>
          </a:p>
        </p:txBody>
      </p:sp>
      <p:sp>
        <p:nvSpPr>
          <p:cNvPr id="2" name="Slide Number Placeholder 1"/>
          <p:cNvSpPr>
            <a:spLocks noGrp="1"/>
          </p:cNvSpPr>
          <p:nvPr>
            <p:ph type="sldNum" idx="12"/>
          </p:nvPr>
        </p:nvSpPr>
        <p:spPr/>
        <p:txBody>
          <a:bodyPr/>
          <a:lstStyle/>
          <a:p>
            <a:fld id="{00000000-1234-1234-1234-123412341234}" type="slidenum">
              <a:rPr lang="en-IN" smtClean="0"/>
              <a:pPr/>
              <a:t>2</a:t>
            </a:fld>
            <a:endParaRPr lang="en-IN"/>
          </a:p>
        </p:txBody>
      </p:sp>
    </p:spTree>
    <p:extLst>
      <p:ext uri="{BB962C8B-B14F-4D97-AF65-F5344CB8AC3E}">
        <p14:creationId xmlns:p14="http://schemas.microsoft.com/office/powerpoint/2010/main" val="133444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8064"/>
            <a:ext cx="8534400" cy="4524301"/>
          </a:xfrm>
          <a:prstGeom prst="rect">
            <a:avLst/>
          </a:prstGeom>
          <a:noFill/>
        </p:spPr>
        <p:txBody>
          <a:bodyPr wrap="square" lIns="91426" tIns="45713" rIns="91426" bIns="45713" rtlCol="0">
            <a:spAutoFit/>
          </a:bodyPr>
          <a:lstStyle/>
          <a:p>
            <a:pPr marL="342839" indent="-342839" algn="just" eaLnBrk="0" hangingPunct="0">
              <a:lnSpc>
                <a:spcPct val="120000"/>
              </a:lnSpc>
              <a:buFont typeface="Wingdings" panose="05000000000000000000" pitchFamily="2" charset="2"/>
              <a:buChar char="§"/>
              <a:tabLst>
                <a:tab pos="273008" algn="l"/>
                <a:tab pos="274595" algn="l"/>
              </a:tabLst>
            </a:pPr>
            <a:r>
              <a:rPr lang="en-US" sz="2000" dirty="0">
                <a:solidFill>
                  <a:srgbClr val="0000CC"/>
                </a:solidFill>
                <a:latin typeface="Arial" panose="020B0604020202020204" pitchFamily="34" charset="0"/>
              </a:rPr>
              <a:t>The components like Supply Channel Standardization &amp; Moat Channel Improvement works and </a:t>
            </a:r>
            <a:r>
              <a:rPr lang="en-US" sz="2000" dirty="0" err="1">
                <a:solidFill>
                  <a:srgbClr val="0000CC"/>
                </a:solidFill>
                <a:latin typeface="Arial" panose="020B0604020202020204" pitchFamily="34" charset="0"/>
              </a:rPr>
              <a:t>Melamaiyur</a:t>
            </a:r>
            <a:r>
              <a:rPr lang="en-US" sz="2000" dirty="0">
                <a:solidFill>
                  <a:srgbClr val="0000CC"/>
                </a:solidFill>
                <a:latin typeface="Arial" panose="020B0604020202020204" pitchFamily="34" charset="0"/>
              </a:rPr>
              <a:t> Tank Bund Strengthening and Weir Reconstruction works are completed. </a:t>
            </a:r>
          </a:p>
          <a:p>
            <a:pPr marL="342839" indent="-342839" algn="just" eaLnBrk="0" hangingPunct="0">
              <a:lnSpc>
                <a:spcPct val="120000"/>
              </a:lnSpc>
              <a:buFont typeface="Wingdings" panose="05000000000000000000" pitchFamily="2" charset="2"/>
              <a:buChar char="§"/>
              <a:tabLst>
                <a:tab pos="273008" algn="l"/>
                <a:tab pos="274595" algn="l"/>
              </a:tabLst>
            </a:pPr>
            <a:r>
              <a:rPr lang="en-US" sz="2000" dirty="0">
                <a:solidFill>
                  <a:srgbClr val="0000CC"/>
                </a:solidFill>
                <a:latin typeface="Arial" panose="020B0604020202020204" pitchFamily="34" charset="0"/>
              </a:rPr>
              <a:t>The components like Construction of Recreational Amenities like Watch tower &amp; Amphitheatre were also under progress similarly.</a:t>
            </a:r>
          </a:p>
          <a:p>
            <a:pPr marL="342839" indent="-342839" algn="just" eaLnBrk="0" hangingPunct="0">
              <a:lnSpc>
                <a:spcPct val="120000"/>
              </a:lnSpc>
              <a:buFont typeface="Wingdings" panose="05000000000000000000" pitchFamily="2" charset="2"/>
              <a:buChar char="§"/>
              <a:tabLst>
                <a:tab pos="273008" algn="l"/>
                <a:tab pos="274595" algn="l"/>
              </a:tabLst>
            </a:pPr>
            <a:r>
              <a:rPr lang="en-US" sz="2000" dirty="0">
                <a:solidFill>
                  <a:srgbClr val="0000CC"/>
                </a:solidFill>
                <a:latin typeface="Arial" panose="020B0604020202020204" pitchFamily="34" charset="0"/>
              </a:rPr>
              <a:t>The major components like Rehabilitation of </a:t>
            </a:r>
            <a:r>
              <a:rPr lang="en-US" sz="2000" dirty="0" err="1">
                <a:solidFill>
                  <a:srgbClr val="0000CC"/>
                </a:solidFill>
                <a:latin typeface="Arial" panose="020B0604020202020204" pitchFamily="34" charset="0"/>
              </a:rPr>
              <a:t>Kolavoy</a:t>
            </a:r>
            <a:r>
              <a:rPr lang="en-US" sz="2000" dirty="0">
                <a:solidFill>
                  <a:srgbClr val="0000CC"/>
                </a:solidFill>
                <a:latin typeface="Arial" panose="020B0604020202020204" pitchFamily="34" charset="0"/>
              </a:rPr>
              <a:t> Tank with reconstruction of </a:t>
            </a:r>
            <a:r>
              <a:rPr lang="en-US" sz="2000" dirty="0" err="1">
                <a:solidFill>
                  <a:srgbClr val="0000CC"/>
                </a:solidFill>
                <a:latin typeface="Arial" panose="020B0604020202020204" pitchFamily="34" charset="0"/>
              </a:rPr>
              <a:t>Kolavoy</a:t>
            </a:r>
            <a:r>
              <a:rPr lang="en-US" sz="2000" dirty="0">
                <a:solidFill>
                  <a:srgbClr val="0000CC"/>
                </a:solidFill>
                <a:latin typeface="Arial" panose="020B0604020202020204" pitchFamily="34" charset="0"/>
              </a:rPr>
              <a:t> Tank Head Regulator and deepening of the </a:t>
            </a:r>
            <a:r>
              <a:rPr lang="en-US" sz="2000" dirty="0" err="1">
                <a:solidFill>
                  <a:srgbClr val="0000CC"/>
                </a:solidFill>
                <a:latin typeface="Arial" panose="020B0604020202020204" pitchFamily="34" charset="0"/>
              </a:rPr>
              <a:t>Kolavoy</a:t>
            </a:r>
            <a:r>
              <a:rPr lang="en-US" sz="2000" dirty="0">
                <a:solidFill>
                  <a:srgbClr val="0000CC"/>
                </a:solidFill>
                <a:latin typeface="Arial" panose="020B0604020202020204" pitchFamily="34" charset="0"/>
              </a:rPr>
              <a:t> Tank bed, </a:t>
            </a:r>
            <a:r>
              <a:rPr lang="en-US" sz="2000" dirty="0" err="1">
                <a:solidFill>
                  <a:srgbClr val="0000CC"/>
                </a:solidFill>
                <a:latin typeface="Arial" panose="020B0604020202020204" pitchFamily="34" charset="0"/>
              </a:rPr>
              <a:t>Standardisation</a:t>
            </a:r>
            <a:r>
              <a:rPr lang="en-US" sz="2000" dirty="0">
                <a:solidFill>
                  <a:srgbClr val="0000CC"/>
                </a:solidFill>
                <a:latin typeface="Arial" panose="020B0604020202020204" pitchFamily="34" charset="0"/>
              </a:rPr>
              <a:t> of Tank Bund including Foreshore Reclamation, Formation of Approach Road, Recreational Island, Pedestrian Bridge &amp; Ferry Jetty, Park Arrangements with Landscaping etc., can be taken up only after draining out the polluted water from the tank bed. </a:t>
            </a:r>
          </a:p>
        </p:txBody>
      </p:sp>
      <p:sp>
        <p:nvSpPr>
          <p:cNvPr id="4" name="Slide Number Placeholder 3"/>
          <p:cNvSpPr>
            <a:spLocks noGrp="1"/>
          </p:cNvSpPr>
          <p:nvPr>
            <p:ph type="sldNum" sz="quarter" idx="12"/>
          </p:nvPr>
        </p:nvSpPr>
        <p:spPr/>
        <p:txBody>
          <a:bodyPr/>
          <a:lstStyle/>
          <a:p>
            <a:fld id="{9A0206AA-8672-4E50-846F-AE56C24DD651}" type="slidenum">
              <a:rPr lang="en-US" altLang="en-US" smtClean="0"/>
              <a:pPr/>
              <a:t>3</a:t>
            </a:fld>
            <a:endParaRPr lang="en-US" altLang="en-US"/>
          </a:p>
        </p:txBody>
      </p:sp>
    </p:spTree>
    <p:extLst>
      <p:ext uri="{BB962C8B-B14F-4D97-AF65-F5344CB8AC3E}">
        <p14:creationId xmlns:p14="http://schemas.microsoft.com/office/powerpoint/2010/main" val="278894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 y="65190"/>
            <a:ext cx="8534400" cy="4832078"/>
          </a:xfrm>
          <a:prstGeom prst="rect">
            <a:avLst/>
          </a:prstGeom>
          <a:noFill/>
        </p:spPr>
        <p:txBody>
          <a:bodyPr wrap="square" lIns="91426" tIns="45713" rIns="91426" bIns="45713" rtlCol="0">
            <a:spAutoFit/>
          </a:bodyPr>
          <a:lstStyle/>
          <a:p>
            <a:pPr algn="just" eaLnBrk="0" hangingPunct="0">
              <a:lnSpc>
                <a:spcPct val="120000"/>
              </a:lnSpc>
              <a:tabLst>
                <a:tab pos="273008" algn="l"/>
                <a:tab pos="274595" algn="l"/>
              </a:tabLst>
            </a:pPr>
            <a:r>
              <a:rPr lang="en-US" sz="2000" dirty="0" smtClean="0">
                <a:solidFill>
                  <a:srgbClr val="FF0000"/>
                </a:solidFill>
                <a:latin typeface="Arial" panose="020B0604020202020204" pitchFamily="34" charset="0"/>
              </a:rPr>
              <a:t>Issues:</a:t>
            </a:r>
          </a:p>
          <a:p>
            <a:pPr marL="342839" indent="-342839" algn="just" eaLnBrk="0" hangingPunct="0">
              <a:lnSpc>
                <a:spcPct val="120000"/>
              </a:lnSpc>
              <a:buFont typeface="Wingdings" panose="05000000000000000000" pitchFamily="2" charset="2"/>
              <a:buChar char="§"/>
              <a:tabLst>
                <a:tab pos="273008" algn="l"/>
                <a:tab pos="274595" algn="l"/>
              </a:tabLst>
            </a:pPr>
            <a:endParaRPr lang="en-US" sz="2000" dirty="0">
              <a:solidFill>
                <a:srgbClr val="0000CC"/>
              </a:solidFill>
              <a:latin typeface="Arial" panose="020B0604020202020204" pitchFamily="34" charset="0"/>
            </a:endParaRPr>
          </a:p>
          <a:p>
            <a:pPr marL="342839" indent="-342839" algn="just" eaLnBrk="0" hangingPunct="0">
              <a:lnSpc>
                <a:spcPct val="120000"/>
              </a:lnSpc>
              <a:buFont typeface="Wingdings" panose="05000000000000000000" pitchFamily="2" charset="2"/>
              <a:buChar char="§"/>
              <a:tabLst>
                <a:tab pos="273008" algn="l"/>
                <a:tab pos="274595" algn="l"/>
              </a:tabLst>
            </a:pPr>
            <a:r>
              <a:rPr lang="en-US" sz="2000" dirty="0" smtClean="0">
                <a:solidFill>
                  <a:srgbClr val="0000CC"/>
                </a:solidFill>
                <a:latin typeface="Arial" panose="020B0604020202020204" pitchFamily="34" charset="0"/>
              </a:rPr>
              <a:t>To </a:t>
            </a:r>
            <a:r>
              <a:rPr lang="en-US" sz="2000" dirty="0">
                <a:solidFill>
                  <a:srgbClr val="0000CC"/>
                </a:solidFill>
                <a:latin typeface="Arial" panose="020B0604020202020204" pitchFamily="34" charset="0"/>
              </a:rPr>
              <a:t>drain the polluted water from the tank, several proposals were submitted to the Southern Railways, requesting the construction of a box culvert across the railway bridge. After multiple requests, Southern Railways agreed to the project, and Rs.2,02,89,649 was deposited for the execution of the box culvert. Southern Railways has initiated the process of constructing the culvert across Bridge No. 178 near the railway crossing.</a:t>
            </a:r>
          </a:p>
          <a:p>
            <a:pPr marL="342839" indent="-342839" algn="just" eaLnBrk="0" hangingPunct="0">
              <a:lnSpc>
                <a:spcPct val="120000"/>
              </a:lnSpc>
              <a:buFont typeface="Wingdings" panose="05000000000000000000" pitchFamily="2" charset="2"/>
              <a:buChar char="§"/>
              <a:tabLst>
                <a:tab pos="273008" algn="l"/>
                <a:tab pos="274595" algn="l"/>
              </a:tabLst>
            </a:pPr>
            <a:r>
              <a:rPr lang="en-US" sz="2000" dirty="0">
                <a:solidFill>
                  <a:srgbClr val="0000CC"/>
                </a:solidFill>
                <a:latin typeface="Arial" panose="020B0604020202020204" pitchFamily="34" charset="0"/>
              </a:rPr>
              <a:t>Once the box culvert is completed, the tank water will be drained, allowing the major reclamation and rejuvenation work on </a:t>
            </a:r>
            <a:r>
              <a:rPr lang="en-US" sz="2000" dirty="0" err="1">
                <a:solidFill>
                  <a:srgbClr val="0000CC"/>
                </a:solidFill>
                <a:latin typeface="Arial" panose="020B0604020202020204" pitchFamily="34" charset="0"/>
              </a:rPr>
              <a:t>Kolavoy</a:t>
            </a:r>
            <a:r>
              <a:rPr lang="en-US" sz="2000" dirty="0">
                <a:solidFill>
                  <a:srgbClr val="0000CC"/>
                </a:solidFill>
                <a:latin typeface="Arial" panose="020B0604020202020204" pitchFamily="34" charset="0"/>
              </a:rPr>
              <a:t> Lake to proceed.</a:t>
            </a:r>
          </a:p>
          <a:p>
            <a:pPr marL="347600" indent="-347600" algn="just">
              <a:buFont typeface="Arial" pitchFamily="34" charset="0"/>
              <a:buChar char="•"/>
            </a:pPr>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9A0206AA-8672-4E50-846F-AE56C24DD651}" type="slidenum">
              <a:rPr lang="en-US" altLang="en-US" smtClean="0"/>
              <a:pPr/>
              <a:t>4</a:t>
            </a:fld>
            <a:endParaRPr lang="en-US" altLang="en-US"/>
          </a:p>
        </p:txBody>
      </p:sp>
    </p:spTree>
    <p:extLst>
      <p:ext uri="{BB962C8B-B14F-4D97-AF65-F5344CB8AC3E}">
        <p14:creationId xmlns:p14="http://schemas.microsoft.com/office/powerpoint/2010/main" val="2915840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0316" y="171450"/>
            <a:ext cx="8803393"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idx="12"/>
          </p:nvPr>
        </p:nvSpPr>
        <p:spPr/>
        <p:txBody>
          <a:bodyPr/>
          <a:lstStyle/>
          <a:p>
            <a:fld id="{00000000-1234-1234-1234-123412341234}" type="slidenum">
              <a:rPr lang="en-IN" smtClean="0"/>
              <a:pPr/>
              <a:t>5</a:t>
            </a:fld>
            <a:endParaRPr lang="en-IN"/>
          </a:p>
        </p:txBody>
      </p:sp>
    </p:spTree>
    <p:extLst>
      <p:ext uri="{BB962C8B-B14F-4D97-AF65-F5344CB8AC3E}">
        <p14:creationId xmlns:p14="http://schemas.microsoft.com/office/powerpoint/2010/main" val="2880557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0316" y="323850"/>
            <a:ext cx="8803393" cy="422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idx="12"/>
          </p:nvPr>
        </p:nvSpPr>
        <p:spPr/>
        <p:txBody>
          <a:bodyPr/>
          <a:lstStyle/>
          <a:p>
            <a:fld id="{00000000-1234-1234-1234-123412341234}" type="slidenum">
              <a:rPr lang="en-IN" smtClean="0"/>
              <a:pPr/>
              <a:t>6</a:t>
            </a:fld>
            <a:endParaRPr lang="en-IN"/>
          </a:p>
        </p:txBody>
      </p:sp>
    </p:spTree>
    <p:extLst>
      <p:ext uri="{BB962C8B-B14F-4D97-AF65-F5344CB8AC3E}">
        <p14:creationId xmlns:p14="http://schemas.microsoft.com/office/powerpoint/2010/main" val="1023169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2743</TotalTime>
  <Words>464</Words>
  <Application>Microsoft Office PowerPoint</Application>
  <PresentationFormat>On-screen Show (16:9)</PresentationFormat>
  <Paragraphs>48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Simple Light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ANNOUNCEMENTS</dc:title>
  <dc:creator>S7 E3</dc:creator>
  <cp:lastModifiedBy>sony</cp:lastModifiedBy>
  <cp:revision>586</cp:revision>
  <cp:lastPrinted>2024-09-20T07:26:04Z</cp:lastPrinted>
  <dcterms:modified xsi:type="dcterms:W3CDTF">2024-11-04T10:41:56Z</dcterms:modified>
</cp:coreProperties>
</file>