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handoutMasterIdLst>
    <p:handoutMasterId r:id="rId11"/>
  </p:handoutMasterIdLst>
  <p:sldIdLst>
    <p:sldId id="769" r:id="rId2"/>
    <p:sldId id="941" r:id="rId3"/>
    <p:sldId id="770" r:id="rId4"/>
    <p:sldId id="771" r:id="rId5"/>
    <p:sldId id="772" r:id="rId6"/>
    <p:sldId id="774" r:id="rId7"/>
    <p:sldId id="1003" r:id="rId8"/>
    <p:sldId id="1004" r:id="rId9"/>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800080"/>
    <a:srgbClr val="FF0000"/>
    <a:srgbClr val="006600"/>
    <a:srgbClr val="CCECFF"/>
    <a:srgbClr val="3399FF"/>
    <a:srgbClr val="33CC33"/>
    <a:srgbClr val="66CC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A502D5-720B-41B3-AE32-042808B06382}">
  <a:tblStyle styleId="{2CA502D5-720B-41B3-AE32-042808B0638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460E23A-47E5-4302-8268-F215B4C3CBD2}"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CAB2D85-B049-48A6-92C4-495F78FA2C8D}"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B390AE-16BA-4ED9-B44F-31E67AAD9875}"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E49BDB2-0FFA-4CA7-BDFA-E661BBCDB3F4}"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DE873EC-06E2-4966-A7EA-807F8884F583}" styleName="Table_5">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91931" autoAdjust="0"/>
  </p:normalViewPr>
  <p:slideViewPr>
    <p:cSldViewPr snapToGrid="0">
      <p:cViewPr>
        <p:scale>
          <a:sx n="100" d="100"/>
          <a:sy n="100" d="100"/>
        </p:scale>
        <p:origin x="-408" y="-174"/>
      </p:cViewPr>
      <p:guideLst>
        <p:guide orient="horz" pos="1620"/>
        <p:guide pos="2880"/>
      </p:guideLst>
    </p:cSldViewPr>
  </p:slideViewPr>
  <p:outlineViewPr>
    <p:cViewPr>
      <p:scale>
        <a:sx n="33" d="100"/>
        <a:sy n="33" d="100"/>
      </p:scale>
      <p:origin x="0" y="17088"/>
    </p:cViewPr>
  </p:outlineViewPr>
  <p:notesTextViewPr>
    <p:cViewPr>
      <p:scale>
        <a:sx n="1" d="1"/>
        <a:sy n="1" d="1"/>
      </p:scale>
      <p:origin x="0" y="0"/>
    </p:cViewPr>
  </p:notesTextViewPr>
  <p:sorterViewPr>
    <p:cViewPr>
      <p:scale>
        <a:sx n="180" d="100"/>
        <a:sy n="180" d="100"/>
      </p:scale>
      <p:origin x="0" y="111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fld id="{4A369B84-8A1A-4E3C-A92A-9CE06F50A697}" type="datetimeFigureOut">
              <a:rPr lang="en-US" smtClean="0"/>
              <a:pPr/>
              <a:t>04-Nov-24</a:t>
            </a:fld>
            <a:endParaRPr lang="en-IN"/>
          </a:p>
        </p:txBody>
      </p:sp>
      <p:sp>
        <p:nvSpPr>
          <p:cNvPr id="4" name="Footer Placeholder 3"/>
          <p:cNvSpPr>
            <a:spLocks noGrp="1"/>
          </p:cNvSpPr>
          <p:nvPr>
            <p:ph type="ftr" sz="quarter" idx="2"/>
          </p:nvPr>
        </p:nvSpPr>
        <p:spPr>
          <a:xfrm>
            <a:off x="0" y="9119068"/>
            <a:ext cx="3170717" cy="48059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1440" tIns="45720" rIns="91440" bIns="45720" rtlCol="0" anchor="b"/>
          <a:lstStyle>
            <a:lvl1pPr algn="r">
              <a:defRPr sz="1200"/>
            </a:lvl1pPr>
          </a:lstStyle>
          <a:p>
            <a:fld id="{9E4360ED-2641-4ADE-8C8F-A5A3D1013F39}" type="slidenum">
              <a:rPr lang="en-IN" smtClean="0"/>
              <a:pPr/>
              <a:t>‹#›</a:t>
            </a:fld>
            <a:endParaRPr lang="en-IN"/>
          </a:p>
        </p:txBody>
      </p:sp>
    </p:spTree>
    <p:extLst>
      <p:ext uri="{BB962C8B-B14F-4D97-AF65-F5344CB8AC3E}">
        <p14:creationId xmlns:p14="http://schemas.microsoft.com/office/powerpoint/2010/main" val="8496340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169699" cy="4794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844" y="1"/>
            <a:ext cx="3169699" cy="47940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855" y="4560900"/>
            <a:ext cx="5851496" cy="43195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120156"/>
            <a:ext cx="3169699" cy="47940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844" y="9120156"/>
            <a:ext cx="3169699" cy="47940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797998"/>
      </p:ext>
    </p:extLst>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1"/>
          <p:cNvSpPr>
            <a:spLocks noGrp="1" noRot="1" noChangeAspect="1" noTextEdit="1"/>
          </p:cNvSpPr>
          <p:nvPr>
            <p:ph type="sldImg"/>
          </p:nvPr>
        </p:nvSpPr>
        <p:spPr bwMode="auto">
          <a:xfrm>
            <a:off x="458788" y="720725"/>
            <a:ext cx="6396037"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 name="PlaceHolder 2"/>
          <p:cNvSpPr>
            <a:spLocks noGrp="1"/>
          </p:cNvSpPr>
          <p:nvPr>
            <p:ph type="body"/>
          </p:nvPr>
        </p:nvSpPr>
        <p:spPr/>
        <p:txBody>
          <a:bodyPr lIns="102884" tIns="51237" rIns="102884" bIns="51237">
            <a:noAutofit/>
          </a:bodyPr>
          <a:lstStyle/>
          <a:p>
            <a:pPr>
              <a:defRPr/>
            </a:pPr>
            <a:endParaRPr lang="en-US" sz="2300" spc="-1" dirty="0">
              <a:latin typeface="Arial"/>
            </a:endParaRPr>
          </a:p>
        </p:txBody>
      </p:sp>
      <p:sp>
        <p:nvSpPr>
          <p:cNvPr id="17412" name="TextShape 3"/>
          <p:cNvSpPr txBox="1">
            <a:spLocks noChangeArrowheads="1"/>
          </p:cNvSpPr>
          <p:nvPr/>
        </p:nvSpPr>
        <p:spPr bwMode="auto">
          <a:xfrm>
            <a:off x="4144617" y="9120813"/>
            <a:ext cx="3168927" cy="4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84" tIns="51237" rIns="102884" bIns="51237"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98F3EAE-0728-41D5-93FF-DDC95B520170}" type="slidenum">
              <a:rPr lang="en-US" altLang="en-US" sz="1600">
                <a:solidFill>
                  <a:srgbClr val="000000"/>
                </a:solidFill>
              </a:rPr>
              <a:pPr/>
              <a:t>6</a:t>
            </a:fld>
            <a:endParaRPr lang="en-US" altLang="en-US" sz="16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75"/>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6"/>
            <a:ext cx="8520600" cy="792675"/>
          </a:xfrm>
          <a:prstGeom prst="rect">
            <a:avLst/>
          </a:prstGeom>
          <a:noFill/>
          <a:ln>
            <a:noFill/>
          </a:ln>
        </p:spPr>
        <p:txBody>
          <a:bodyPr spcFirstLastPara="1" wrap="square" lIns="91411" tIns="91411" rIns="91411" bIns="91411"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311700" y="4230575"/>
            <a:ext cx="5998800" cy="605025"/>
          </a:xfrm>
          <a:prstGeom prst="rect">
            <a:avLst/>
          </a:prstGeom>
          <a:noFill/>
          <a:ln>
            <a:noFill/>
          </a:ln>
        </p:spPr>
        <p:txBody>
          <a:bodyPr spcFirstLastPara="1" wrap="square" lIns="91411" tIns="91411" rIns="91411" bIns="91411" anchor="ctr" anchorCtr="0">
            <a:normAutofit/>
          </a:bodyPr>
          <a:lstStyle>
            <a:lvl1pPr marL="457118" lvl="0" indent="-228558" algn="l">
              <a:lnSpc>
                <a:spcPct val="100000"/>
              </a:lnSpc>
              <a:spcBef>
                <a:spcPts val="0"/>
              </a:spcBef>
              <a:spcAft>
                <a:spcPts val="0"/>
              </a:spcAft>
              <a:buSzPts val="1800"/>
              <a:buNone/>
              <a:defRPr/>
            </a:lvl1pPr>
          </a:lstStyle>
          <a:p>
            <a:endParaRPr/>
          </a:p>
        </p:txBody>
      </p:sp>
      <p:sp>
        <p:nvSpPr>
          <p:cNvPr id="55" name="Google Shape;55;p12"/>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3"/>
          <p:cNvSpPr txBox="1">
            <a:spLocks noGrp="1"/>
          </p:cNvSpPr>
          <p:nvPr>
            <p:ph type="title" hasCustomPrompt="1"/>
          </p:nvPr>
        </p:nvSpPr>
        <p:spPr>
          <a:xfrm>
            <a:off x="311700" y="1106126"/>
            <a:ext cx="8520600" cy="1963575"/>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13"/>
          <p:cNvSpPr txBox="1">
            <a:spLocks noGrp="1"/>
          </p:cNvSpPr>
          <p:nvPr>
            <p:ph type="body" idx="1"/>
          </p:nvPr>
        </p:nvSpPr>
        <p:spPr>
          <a:xfrm>
            <a:off x="311700" y="3152225"/>
            <a:ext cx="8520600" cy="1300725"/>
          </a:xfrm>
          <a:prstGeom prst="rect">
            <a:avLst/>
          </a:prstGeom>
          <a:noFill/>
          <a:ln>
            <a:noFill/>
          </a:ln>
        </p:spPr>
        <p:txBody>
          <a:bodyPr spcFirstLastPara="1" wrap="square" lIns="91411" tIns="91411" rIns="91411" bIns="91411" anchor="t" anchorCtr="0">
            <a:normAutofit/>
          </a:bodyPr>
          <a:lstStyle>
            <a:lvl1pPr marL="457118" lvl="0" indent="-342839" algn="ctr">
              <a:lnSpc>
                <a:spcPct val="115000"/>
              </a:lnSpc>
              <a:spcBef>
                <a:spcPts val="0"/>
              </a:spcBef>
              <a:spcAft>
                <a:spcPts val="0"/>
              </a:spcAft>
              <a:buSzPts val="1800"/>
              <a:buChar char="●"/>
              <a:defRPr/>
            </a:lvl1pPr>
            <a:lvl2pPr marL="914243" lvl="1" indent="-317444" algn="ctr">
              <a:lnSpc>
                <a:spcPct val="115000"/>
              </a:lnSpc>
              <a:spcBef>
                <a:spcPts val="0"/>
              </a:spcBef>
              <a:spcAft>
                <a:spcPts val="0"/>
              </a:spcAft>
              <a:buSzPts val="1400"/>
              <a:buChar char="○"/>
              <a:defRPr/>
            </a:lvl2pPr>
            <a:lvl3pPr marL="1371362" lvl="2" indent="-317444" algn="ctr">
              <a:lnSpc>
                <a:spcPct val="115000"/>
              </a:lnSpc>
              <a:spcBef>
                <a:spcPts val="0"/>
              </a:spcBef>
              <a:spcAft>
                <a:spcPts val="0"/>
              </a:spcAft>
              <a:buSzPts val="1400"/>
              <a:buChar char="■"/>
              <a:defRPr/>
            </a:lvl3pPr>
            <a:lvl4pPr marL="1828484" lvl="3" indent="-317444" algn="ctr">
              <a:lnSpc>
                <a:spcPct val="115000"/>
              </a:lnSpc>
              <a:spcBef>
                <a:spcPts val="0"/>
              </a:spcBef>
              <a:spcAft>
                <a:spcPts val="0"/>
              </a:spcAft>
              <a:buSzPts val="1400"/>
              <a:buChar char="●"/>
              <a:defRPr/>
            </a:lvl4pPr>
            <a:lvl5pPr marL="2285601" lvl="4" indent="-317444" algn="ctr">
              <a:lnSpc>
                <a:spcPct val="115000"/>
              </a:lnSpc>
              <a:spcBef>
                <a:spcPts val="0"/>
              </a:spcBef>
              <a:spcAft>
                <a:spcPts val="0"/>
              </a:spcAft>
              <a:buSzPts val="1400"/>
              <a:buChar char="○"/>
              <a:defRPr/>
            </a:lvl5pPr>
            <a:lvl6pPr marL="2742719" lvl="5" indent="-317444" algn="ctr">
              <a:lnSpc>
                <a:spcPct val="115000"/>
              </a:lnSpc>
              <a:spcBef>
                <a:spcPts val="0"/>
              </a:spcBef>
              <a:spcAft>
                <a:spcPts val="0"/>
              </a:spcAft>
              <a:buSzPts val="1400"/>
              <a:buChar char="■"/>
              <a:defRPr/>
            </a:lvl6pPr>
            <a:lvl7pPr marL="3199840" lvl="6" indent="-317444" algn="ctr">
              <a:lnSpc>
                <a:spcPct val="115000"/>
              </a:lnSpc>
              <a:spcBef>
                <a:spcPts val="0"/>
              </a:spcBef>
              <a:spcAft>
                <a:spcPts val="0"/>
              </a:spcAft>
              <a:buSzPts val="1400"/>
              <a:buChar char="●"/>
              <a:defRPr/>
            </a:lvl7pPr>
            <a:lvl8pPr marL="3656960" lvl="7" indent="-317444" algn="ctr">
              <a:lnSpc>
                <a:spcPct val="115000"/>
              </a:lnSpc>
              <a:spcBef>
                <a:spcPts val="0"/>
              </a:spcBef>
              <a:spcAft>
                <a:spcPts val="0"/>
              </a:spcAft>
              <a:buSzPts val="1400"/>
              <a:buChar char="○"/>
              <a:defRPr/>
            </a:lvl8pPr>
            <a:lvl9pPr marL="4114085" lvl="8" indent="-317444" algn="ctr">
              <a:lnSpc>
                <a:spcPct val="115000"/>
              </a:lnSpc>
              <a:spcBef>
                <a:spcPts val="0"/>
              </a:spcBef>
              <a:spcAft>
                <a:spcPts val="0"/>
              </a:spcAft>
              <a:buSzPts val="1400"/>
              <a:buChar char="■"/>
              <a:defRPr/>
            </a:lvl9pPr>
          </a:lstStyle>
          <a:p>
            <a:endParaRPr/>
          </a:p>
        </p:txBody>
      </p:sp>
      <p:sp>
        <p:nvSpPr>
          <p:cNvPr id="59" name="Google Shape;59;p13"/>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270"/>
        <p:cNvGrpSpPr/>
        <p:nvPr/>
      </p:nvGrpSpPr>
      <p:grpSpPr>
        <a:xfrm>
          <a:off x="0" y="0"/>
          <a:ext cx="0" cy="0"/>
          <a:chOff x="0" y="0"/>
          <a:chExt cx="0" cy="0"/>
        </a:xfrm>
      </p:grpSpPr>
      <p:sp>
        <p:nvSpPr>
          <p:cNvPr id="271" name="Google Shape;271;p58"/>
          <p:cNvSpPr txBox="1">
            <a:spLocks noGrp="1"/>
          </p:cNvSpPr>
          <p:nvPr>
            <p:ph type="title"/>
          </p:nvPr>
        </p:nvSpPr>
        <p:spPr>
          <a:xfrm>
            <a:off x="567600" y="159000"/>
            <a:ext cx="8237100" cy="588000"/>
          </a:xfrm>
          <a:prstGeom prst="rect">
            <a:avLst/>
          </a:prstGeom>
          <a:noFill/>
          <a:ln>
            <a:noFill/>
          </a:ln>
        </p:spPr>
        <p:txBody>
          <a:bodyPr spcFirstLastPara="1" wrap="square" lIns="91411" tIns="91411" rIns="91411" bIns="91411" anchor="ctr" anchorCtr="0">
            <a:noAutofit/>
          </a:bodyPr>
          <a:lstStyle>
            <a:lvl1pPr lvl="0" algn="just">
              <a:lnSpc>
                <a:spcPct val="100000"/>
              </a:lnSpc>
              <a:spcBef>
                <a:spcPts val="0"/>
              </a:spcBef>
              <a:spcAft>
                <a:spcPts val="0"/>
              </a:spcAft>
              <a:buClr>
                <a:srgbClr val="325D79"/>
              </a:buClr>
              <a:buSzPts val="3000"/>
              <a:buFont typeface="Montserrat"/>
              <a:buNone/>
              <a:defRPr sz="3000">
                <a:solidFill>
                  <a:srgbClr val="325D79"/>
                </a:solidFill>
                <a:latin typeface="Montserrat"/>
                <a:ea typeface="Montserrat"/>
                <a:cs typeface="Montserrat"/>
                <a:sym typeface="Montserrat"/>
              </a:defRPr>
            </a:lvl1pPr>
            <a:lvl2pPr lvl="1"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2pPr>
            <a:lvl3pPr lvl="2"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3pPr>
            <a:lvl4pPr lvl="3"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4pPr>
            <a:lvl5pPr lvl="4"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5pPr>
            <a:lvl6pPr lvl="5"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6pPr>
            <a:lvl7pPr lvl="6"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7pPr>
            <a:lvl8pPr lvl="7"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8pPr>
            <a:lvl9pPr lvl="8"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9pPr>
          </a:lstStyle>
          <a:p>
            <a:endParaRPr/>
          </a:p>
        </p:txBody>
      </p:sp>
      <p:sp>
        <p:nvSpPr>
          <p:cNvPr id="272" name="Google Shape;272;p58"/>
          <p:cNvSpPr txBox="1">
            <a:spLocks noGrp="1"/>
          </p:cNvSpPr>
          <p:nvPr>
            <p:ph type="body" idx="1"/>
          </p:nvPr>
        </p:nvSpPr>
        <p:spPr>
          <a:xfrm>
            <a:off x="567600" y="882600"/>
            <a:ext cx="7704000" cy="3378300"/>
          </a:xfrm>
          <a:prstGeom prst="rect">
            <a:avLst/>
          </a:prstGeom>
          <a:noFill/>
          <a:ln>
            <a:noFill/>
          </a:ln>
        </p:spPr>
        <p:txBody>
          <a:bodyPr spcFirstLastPara="1" wrap="square" lIns="91411" tIns="91411" rIns="91411" bIns="91411" anchor="t" anchorCtr="0">
            <a:noAutofit/>
          </a:bodyPr>
          <a:lstStyle>
            <a:lvl1pPr marL="457118" lvl="0" indent="-317444" algn="l">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243" lvl="1"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362" lvl="2"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484" lvl="3"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5601" lvl="4"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2719" lvl="5"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199840" lvl="6"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6960" lvl="7"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085" lvl="8" indent="-317444" algn="l">
              <a:lnSpc>
                <a:spcPct val="115000"/>
              </a:lnSpc>
              <a:spcBef>
                <a:spcPts val="600"/>
              </a:spcBef>
              <a:spcAft>
                <a:spcPts val="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273" name="Google Shape;273;p58"/>
          <p:cNvSpPr/>
          <p:nvPr/>
        </p:nvSpPr>
        <p:spPr>
          <a:xfrm>
            <a:off x="1950" y="0"/>
            <a:ext cx="233800" cy="5143500"/>
          </a:xfrm>
          <a:prstGeom prst="flowChartProcess">
            <a:avLst/>
          </a:prstGeom>
          <a:solidFill>
            <a:srgbClr val="3C78D8"/>
          </a:solidFill>
          <a:ln>
            <a:noFill/>
          </a:ln>
          <a:effectLst>
            <a:outerShdw blurRad="57150" dist="19050" dir="5400000" algn="bl" rotWithShape="0">
              <a:srgbClr val="000000">
                <a:alpha val="49803"/>
              </a:srgbClr>
            </a:outerShdw>
          </a:effectLst>
        </p:spPr>
        <p:txBody>
          <a:bodyPr spcFirstLastPara="1" wrap="square" lIns="91411" tIns="91411" rIns="91411" bIns="91411"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cxnSp>
        <p:nvCxnSpPr>
          <p:cNvPr id="274" name="Google Shape;274;p58"/>
          <p:cNvCxnSpPr/>
          <p:nvPr/>
        </p:nvCxnSpPr>
        <p:spPr>
          <a:xfrm flipH="1">
            <a:off x="8817975" y="0"/>
            <a:ext cx="1200" cy="3093900"/>
          </a:xfrm>
          <a:prstGeom prst="straightConnector1">
            <a:avLst/>
          </a:prstGeom>
          <a:noFill/>
          <a:ln w="19050" cap="flat" cmpd="sng">
            <a:solidFill>
              <a:srgbClr val="3C78D8"/>
            </a:solidFill>
            <a:prstDash val="solid"/>
            <a:round/>
            <a:headEnd type="none" w="sm" len="sm"/>
            <a:tailEnd type="none" w="sm" len="sm"/>
          </a:ln>
        </p:spPr>
      </p:cxnSp>
      <p:sp>
        <p:nvSpPr>
          <p:cNvPr id="275" name="Google Shape;275;p58"/>
          <p:cNvSpPr txBox="1"/>
          <p:nvPr/>
        </p:nvSpPr>
        <p:spPr>
          <a:xfrm rot="-837403">
            <a:off x="8558692" y="2997049"/>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041C7"/>
                </a:solidFill>
                <a:latin typeface="Open Sans"/>
                <a:ea typeface="Open Sans"/>
                <a:cs typeface="Open Sans"/>
                <a:sym typeface="Open Sans"/>
              </a:rPr>
              <a:t>*</a:t>
            </a:r>
            <a:endParaRPr sz="3200" b="0" i="0" u="none" strike="noStrike" cap="none">
              <a:solidFill>
                <a:srgbClr val="0041C7"/>
              </a:solidFill>
              <a:latin typeface="Open Sans"/>
              <a:ea typeface="Open Sans"/>
              <a:cs typeface="Open Sans"/>
              <a:sym typeface="Open Sans"/>
            </a:endParaRPr>
          </a:p>
        </p:txBody>
      </p:sp>
      <p:sp>
        <p:nvSpPr>
          <p:cNvPr id="276" name="Google Shape;276;p58"/>
          <p:cNvSpPr txBox="1"/>
          <p:nvPr/>
        </p:nvSpPr>
        <p:spPr>
          <a:xfrm rot="-837403">
            <a:off x="8596912" y="3275953"/>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160C9"/>
                </a:solidFill>
                <a:latin typeface="Open Sans"/>
                <a:ea typeface="Open Sans"/>
                <a:cs typeface="Open Sans"/>
                <a:sym typeface="Open Sans"/>
              </a:rPr>
              <a:t>*</a:t>
            </a:r>
            <a:endParaRPr sz="3200" b="0" i="0" u="none" strike="noStrike" cap="none">
              <a:solidFill>
                <a:srgbClr val="0160C9"/>
              </a:solidFill>
              <a:latin typeface="Open Sans"/>
              <a:ea typeface="Open Sans"/>
              <a:cs typeface="Open Sans"/>
              <a:sym typeface="Open Sans"/>
            </a:endParaRPr>
          </a:p>
        </p:txBody>
      </p:sp>
      <p:sp>
        <p:nvSpPr>
          <p:cNvPr id="277" name="Google Shape;277;p58"/>
          <p:cNvSpPr txBox="1"/>
          <p:nvPr/>
        </p:nvSpPr>
        <p:spPr>
          <a:xfrm rot="-837403">
            <a:off x="8596906" y="3601849"/>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D85D8"/>
                </a:solidFill>
                <a:latin typeface="Open Sans"/>
                <a:ea typeface="Open Sans"/>
                <a:cs typeface="Open Sans"/>
                <a:sym typeface="Open Sans"/>
              </a:rPr>
              <a:t>*</a:t>
            </a:r>
            <a:endParaRPr sz="3200" b="0" i="0" u="none" strike="noStrike" cap="none">
              <a:solidFill>
                <a:srgbClr val="0D85D8"/>
              </a:solidFill>
              <a:latin typeface="Open Sans"/>
              <a:ea typeface="Open Sans"/>
              <a:cs typeface="Open Sans"/>
              <a:sym typeface="Open Sans"/>
            </a:endParaRPr>
          </a:p>
        </p:txBody>
      </p:sp>
      <p:sp>
        <p:nvSpPr>
          <p:cNvPr id="278" name="Google Shape;278;p58"/>
          <p:cNvSpPr txBox="1"/>
          <p:nvPr/>
        </p:nvSpPr>
        <p:spPr>
          <a:xfrm rot="-837403">
            <a:off x="8596903" y="3914617"/>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1CA3DE"/>
                </a:solidFill>
                <a:latin typeface="Open Sans"/>
                <a:ea typeface="Open Sans"/>
                <a:cs typeface="Open Sans"/>
                <a:sym typeface="Open Sans"/>
              </a:rPr>
              <a:t>*</a:t>
            </a:r>
            <a:endParaRPr sz="3200" b="0" i="0" u="none" strike="noStrike" cap="none">
              <a:solidFill>
                <a:srgbClr val="1CA3DE"/>
              </a:solidFill>
              <a:latin typeface="Open Sans"/>
              <a:ea typeface="Open Sans"/>
              <a:cs typeface="Open Sans"/>
              <a:sym typeface="Open Sans"/>
            </a:endParaRPr>
          </a:p>
        </p:txBody>
      </p:sp>
      <p:sp>
        <p:nvSpPr>
          <p:cNvPr id="279" name="Google Shape;279;p58"/>
          <p:cNvSpPr txBox="1"/>
          <p:nvPr/>
        </p:nvSpPr>
        <p:spPr>
          <a:xfrm rot="-837403">
            <a:off x="8596900" y="4206661"/>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3ACBE8"/>
                </a:solidFill>
                <a:latin typeface="Open Sans"/>
                <a:ea typeface="Open Sans"/>
                <a:cs typeface="Open Sans"/>
                <a:sym typeface="Open Sans"/>
              </a:rPr>
              <a:t>*</a:t>
            </a:r>
            <a:endParaRPr sz="3200" b="0" i="0" u="none" strike="noStrike" cap="none">
              <a:solidFill>
                <a:srgbClr val="3ACBE8"/>
              </a:solidFill>
              <a:latin typeface="Open Sans"/>
              <a:ea typeface="Open Sans"/>
              <a:cs typeface="Open Sans"/>
              <a:sym typeface="Open Sans"/>
            </a:endParaRPr>
          </a:p>
        </p:txBody>
      </p:sp>
    </p:spTree>
    <p:extLst>
      <p:ext uri="{BB962C8B-B14F-4D97-AF65-F5344CB8AC3E}">
        <p14:creationId xmlns:p14="http://schemas.microsoft.com/office/powerpoint/2010/main" val="189629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05978"/>
            <a:ext cx="8229600" cy="857250"/>
          </a:xfrm>
          <a:prstGeom prst="rect">
            <a:avLst/>
          </a:prstGeom>
          <a:noFill/>
          <a:ln>
            <a:noFill/>
          </a:ln>
        </p:spPr>
        <p:txBody>
          <a:bodyPr spcFirstLastPara="1" wrap="square" lIns="91411" tIns="45693" rIns="91411" bIns="45693"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
          <p:cNvSpPr txBox="1">
            <a:spLocks noGrp="1"/>
          </p:cNvSpPr>
          <p:nvPr>
            <p:ph type="body" idx="1"/>
          </p:nvPr>
        </p:nvSpPr>
        <p:spPr>
          <a:xfrm>
            <a:off x="457200" y="1200152"/>
            <a:ext cx="8229600" cy="3394575"/>
          </a:xfrm>
          <a:prstGeom prst="rect">
            <a:avLst/>
          </a:prstGeom>
          <a:noFill/>
          <a:ln>
            <a:noFill/>
          </a:ln>
        </p:spPr>
        <p:txBody>
          <a:bodyPr spcFirstLastPara="1" wrap="square" lIns="91411" tIns="45693" rIns="91411" bIns="45693" anchor="t" anchorCtr="0">
            <a:normAutofit/>
          </a:bodyPr>
          <a:lstStyle>
            <a:lvl1pPr marL="457118" lvl="0" indent="-342839" algn="l">
              <a:lnSpc>
                <a:spcPct val="115000"/>
              </a:lnSpc>
              <a:spcBef>
                <a:spcPts val="360"/>
              </a:spcBef>
              <a:spcAft>
                <a:spcPts val="0"/>
              </a:spcAft>
              <a:buClr>
                <a:schemeClr val="dk1"/>
              </a:buClr>
              <a:buSzPts val="1800"/>
              <a:buChar char="●"/>
              <a:defRPr/>
            </a:lvl1pPr>
            <a:lvl2pPr marL="914243" lvl="1" indent="-342839" algn="l">
              <a:lnSpc>
                <a:spcPct val="115000"/>
              </a:lnSpc>
              <a:spcBef>
                <a:spcPts val="1200"/>
              </a:spcBef>
              <a:spcAft>
                <a:spcPts val="0"/>
              </a:spcAft>
              <a:buClr>
                <a:schemeClr val="dk1"/>
              </a:buClr>
              <a:buSzPts val="1800"/>
              <a:buChar char="○"/>
              <a:defRPr/>
            </a:lvl2pPr>
            <a:lvl3pPr marL="1371362" lvl="2" indent="-342839" algn="l">
              <a:lnSpc>
                <a:spcPct val="115000"/>
              </a:lnSpc>
              <a:spcBef>
                <a:spcPts val="1200"/>
              </a:spcBef>
              <a:spcAft>
                <a:spcPts val="0"/>
              </a:spcAft>
              <a:buClr>
                <a:schemeClr val="dk1"/>
              </a:buClr>
              <a:buSzPts val="1800"/>
              <a:buChar char="■"/>
              <a:defRPr/>
            </a:lvl3pPr>
            <a:lvl4pPr marL="1828484" lvl="3" indent="-342839" algn="l">
              <a:lnSpc>
                <a:spcPct val="115000"/>
              </a:lnSpc>
              <a:spcBef>
                <a:spcPts val="1200"/>
              </a:spcBef>
              <a:spcAft>
                <a:spcPts val="0"/>
              </a:spcAft>
              <a:buClr>
                <a:schemeClr val="dk1"/>
              </a:buClr>
              <a:buSzPts val="1800"/>
              <a:buChar char="●"/>
              <a:defRPr/>
            </a:lvl4pPr>
            <a:lvl5pPr marL="2285601" lvl="4" indent="-342839" algn="l">
              <a:lnSpc>
                <a:spcPct val="115000"/>
              </a:lnSpc>
              <a:spcBef>
                <a:spcPts val="1200"/>
              </a:spcBef>
              <a:spcAft>
                <a:spcPts val="0"/>
              </a:spcAft>
              <a:buClr>
                <a:schemeClr val="dk1"/>
              </a:buClr>
              <a:buSzPts val="1800"/>
              <a:buChar char="○"/>
              <a:defRPr/>
            </a:lvl5pPr>
            <a:lvl6pPr marL="2742719" lvl="5" indent="-342839" algn="l">
              <a:lnSpc>
                <a:spcPct val="115000"/>
              </a:lnSpc>
              <a:spcBef>
                <a:spcPts val="1200"/>
              </a:spcBef>
              <a:spcAft>
                <a:spcPts val="0"/>
              </a:spcAft>
              <a:buClr>
                <a:schemeClr val="dk1"/>
              </a:buClr>
              <a:buSzPts val="1800"/>
              <a:buChar char="■"/>
              <a:defRPr/>
            </a:lvl6pPr>
            <a:lvl7pPr marL="3199840" lvl="6" indent="-342839" algn="l">
              <a:lnSpc>
                <a:spcPct val="115000"/>
              </a:lnSpc>
              <a:spcBef>
                <a:spcPts val="1200"/>
              </a:spcBef>
              <a:spcAft>
                <a:spcPts val="0"/>
              </a:spcAft>
              <a:buClr>
                <a:schemeClr val="dk1"/>
              </a:buClr>
              <a:buSzPts val="1800"/>
              <a:buChar char="●"/>
              <a:defRPr/>
            </a:lvl7pPr>
            <a:lvl8pPr marL="3656960" lvl="7" indent="-342839" algn="l">
              <a:lnSpc>
                <a:spcPct val="115000"/>
              </a:lnSpc>
              <a:spcBef>
                <a:spcPts val="1200"/>
              </a:spcBef>
              <a:spcAft>
                <a:spcPts val="0"/>
              </a:spcAft>
              <a:buClr>
                <a:schemeClr val="dk1"/>
              </a:buClr>
              <a:buSzPts val="1800"/>
              <a:buChar char="○"/>
              <a:defRPr/>
            </a:lvl8pPr>
            <a:lvl9pPr marL="4114085" lvl="8" indent="-342839" algn="l">
              <a:lnSpc>
                <a:spcPct val="115000"/>
              </a:lnSpc>
              <a:spcBef>
                <a:spcPts val="1200"/>
              </a:spcBef>
              <a:spcAft>
                <a:spcPts val="120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3"/>
            <a:ext cx="2133600" cy="273825"/>
          </a:xfrm>
          <a:prstGeom prst="rect">
            <a:avLst/>
          </a:prstGeom>
          <a:noFill/>
          <a:ln>
            <a:noFill/>
          </a:ln>
        </p:spPr>
        <p:txBody>
          <a:bodyPr spcFirstLastPara="1" wrap="square" lIns="91411" tIns="45693" rIns="91411" bIns="45693"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3124200" y="4767263"/>
            <a:ext cx="2895600" cy="273825"/>
          </a:xfrm>
          <a:prstGeom prst="rect">
            <a:avLst/>
          </a:prstGeom>
          <a:noFill/>
          <a:ln>
            <a:noFill/>
          </a:ln>
        </p:spPr>
        <p:txBody>
          <a:bodyPr spcFirstLastPara="1" wrap="square" lIns="91411" tIns="45693" rIns="91411" bIns="45693"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553200" y="4767263"/>
            <a:ext cx="2133600" cy="273825"/>
          </a:xfrm>
          <a:prstGeom prst="rect">
            <a:avLst/>
          </a:prstGeom>
          <a:noFill/>
          <a:ln>
            <a:noFill/>
          </a:ln>
        </p:spPr>
        <p:txBody>
          <a:bodyPr spcFirstLastPara="1" wrap="square" lIns="91411" tIns="45693" rIns="91411" bIns="45693"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50852"/>
            <a:ext cx="8520600" cy="841725"/>
          </a:xfrm>
          <a:prstGeom prst="rect">
            <a:avLst/>
          </a:prstGeom>
          <a:noFill/>
          <a:ln>
            <a:noFill/>
          </a:ln>
        </p:spPr>
        <p:txBody>
          <a:bodyPr spcFirstLastPara="1" wrap="square" lIns="91411" tIns="91411" rIns="91411" bIns="91411"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8520600" cy="3416400"/>
          </a:xfrm>
          <a:prstGeom prst="rect">
            <a:avLst/>
          </a:prstGeom>
          <a:noFill/>
          <a:ln>
            <a:noFill/>
          </a:ln>
        </p:spPr>
        <p:txBody>
          <a:bodyPr spcFirstLastPara="1" wrap="square" lIns="91411" tIns="91411" rIns="91411" bIns="91411" anchor="t" anchorCtr="0">
            <a:normAutofit/>
          </a:bodyPr>
          <a:lstStyle>
            <a:lvl1pPr marL="457118" lvl="0" indent="-342839" algn="l">
              <a:lnSpc>
                <a:spcPct val="115000"/>
              </a:lnSpc>
              <a:spcBef>
                <a:spcPts val="0"/>
              </a:spcBef>
              <a:spcAft>
                <a:spcPts val="0"/>
              </a:spcAft>
              <a:buSzPts val="1800"/>
              <a:buChar char="●"/>
              <a:defRPr/>
            </a:lvl1pPr>
            <a:lvl2pPr marL="914243" lvl="1" indent="-317444" algn="l">
              <a:lnSpc>
                <a:spcPct val="115000"/>
              </a:lnSpc>
              <a:spcBef>
                <a:spcPts val="0"/>
              </a:spcBef>
              <a:spcAft>
                <a:spcPts val="0"/>
              </a:spcAft>
              <a:buSzPts val="1400"/>
              <a:buChar char="○"/>
              <a:defRPr/>
            </a:lvl2pPr>
            <a:lvl3pPr marL="1371362" lvl="2" indent="-317444" algn="l">
              <a:lnSpc>
                <a:spcPct val="115000"/>
              </a:lnSpc>
              <a:spcBef>
                <a:spcPts val="0"/>
              </a:spcBef>
              <a:spcAft>
                <a:spcPts val="0"/>
              </a:spcAft>
              <a:buSzPts val="1400"/>
              <a:buChar char="■"/>
              <a:defRPr/>
            </a:lvl3pPr>
            <a:lvl4pPr marL="1828484" lvl="3" indent="-317444" algn="l">
              <a:lnSpc>
                <a:spcPct val="115000"/>
              </a:lnSpc>
              <a:spcBef>
                <a:spcPts val="0"/>
              </a:spcBef>
              <a:spcAft>
                <a:spcPts val="0"/>
              </a:spcAft>
              <a:buSzPts val="1400"/>
              <a:buChar char="●"/>
              <a:defRPr/>
            </a:lvl4pPr>
            <a:lvl5pPr marL="2285601" lvl="4" indent="-317444" algn="l">
              <a:lnSpc>
                <a:spcPct val="115000"/>
              </a:lnSpc>
              <a:spcBef>
                <a:spcPts val="0"/>
              </a:spcBef>
              <a:spcAft>
                <a:spcPts val="0"/>
              </a:spcAft>
              <a:buSzPts val="1400"/>
              <a:buChar char="○"/>
              <a:defRPr/>
            </a:lvl5pPr>
            <a:lvl6pPr marL="2742719" lvl="5" indent="-317444" algn="l">
              <a:lnSpc>
                <a:spcPct val="115000"/>
              </a:lnSpc>
              <a:spcBef>
                <a:spcPts val="0"/>
              </a:spcBef>
              <a:spcAft>
                <a:spcPts val="0"/>
              </a:spcAft>
              <a:buSzPts val="1400"/>
              <a:buChar char="■"/>
              <a:defRPr/>
            </a:lvl6pPr>
            <a:lvl7pPr marL="3199840" lvl="6" indent="-317444" algn="l">
              <a:lnSpc>
                <a:spcPct val="115000"/>
              </a:lnSpc>
              <a:spcBef>
                <a:spcPts val="0"/>
              </a:spcBef>
              <a:spcAft>
                <a:spcPts val="0"/>
              </a:spcAft>
              <a:buSzPts val="1400"/>
              <a:buChar char="●"/>
              <a:defRPr/>
            </a:lvl7pPr>
            <a:lvl8pPr marL="3656960" lvl="7" indent="-317444" algn="l">
              <a:lnSpc>
                <a:spcPct val="115000"/>
              </a:lnSpc>
              <a:spcBef>
                <a:spcPts val="0"/>
              </a:spcBef>
              <a:spcAft>
                <a:spcPts val="0"/>
              </a:spcAft>
              <a:buSzPts val="1400"/>
              <a:buChar char="○"/>
              <a:defRPr/>
            </a:lvl8pPr>
            <a:lvl9pPr marL="4114085" lvl="8" indent="-317444" algn="l">
              <a:lnSpc>
                <a:spcPct val="115000"/>
              </a:lnSpc>
              <a:spcBef>
                <a:spcPts val="0"/>
              </a:spcBef>
              <a:spcAft>
                <a:spcPts val="0"/>
              </a:spcAft>
              <a:buSzPts val="1400"/>
              <a:buChar char="■"/>
              <a:defRPr/>
            </a:lvl9pPr>
          </a:lstStyle>
          <a:p>
            <a:endParaRPr/>
          </a:p>
        </p:txBody>
      </p:sp>
      <p:sp>
        <p:nvSpPr>
          <p:cNvPr id="31" name="Google Shape;31;p6"/>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
          <p:cNvSpPr txBox="1">
            <a:spLocks noGrp="1"/>
          </p:cNvSpPr>
          <p:nvPr>
            <p:ph type="body" idx="1"/>
          </p:nvPr>
        </p:nvSpPr>
        <p:spPr>
          <a:xfrm>
            <a:off x="311700" y="1152475"/>
            <a:ext cx="3999900" cy="3416400"/>
          </a:xfrm>
          <a:prstGeom prst="rect">
            <a:avLst/>
          </a:prstGeom>
          <a:noFill/>
          <a:ln>
            <a:noFill/>
          </a:ln>
        </p:spPr>
        <p:txBody>
          <a:bodyPr spcFirstLastPara="1" wrap="square" lIns="91411" tIns="91411" rIns="91411" bIns="91411" anchor="t" anchorCtr="0">
            <a:normAutofit/>
          </a:bodyPr>
          <a:lstStyle>
            <a:lvl1pPr marL="457118" lvl="0" indent="-317444" algn="l">
              <a:lnSpc>
                <a:spcPct val="115000"/>
              </a:lnSpc>
              <a:spcBef>
                <a:spcPts val="0"/>
              </a:spcBef>
              <a:spcAft>
                <a:spcPts val="0"/>
              </a:spcAft>
              <a:buSzPts val="1400"/>
              <a:buChar char="●"/>
              <a:defRPr sz="14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35" name="Google Shape;35;p7"/>
          <p:cNvSpPr txBox="1">
            <a:spLocks noGrp="1"/>
          </p:cNvSpPr>
          <p:nvPr>
            <p:ph type="body" idx="2"/>
          </p:nvPr>
        </p:nvSpPr>
        <p:spPr>
          <a:xfrm>
            <a:off x="4832400" y="1152475"/>
            <a:ext cx="3999900" cy="3416400"/>
          </a:xfrm>
          <a:prstGeom prst="rect">
            <a:avLst/>
          </a:prstGeom>
          <a:noFill/>
          <a:ln>
            <a:noFill/>
          </a:ln>
        </p:spPr>
        <p:txBody>
          <a:bodyPr spcFirstLastPara="1" wrap="square" lIns="91411" tIns="91411" rIns="91411" bIns="91411" anchor="t" anchorCtr="0">
            <a:normAutofit/>
          </a:bodyPr>
          <a:lstStyle>
            <a:lvl1pPr marL="457118" lvl="0" indent="-317444" algn="l">
              <a:lnSpc>
                <a:spcPct val="115000"/>
              </a:lnSpc>
              <a:spcBef>
                <a:spcPts val="0"/>
              </a:spcBef>
              <a:spcAft>
                <a:spcPts val="0"/>
              </a:spcAft>
              <a:buSzPts val="1400"/>
              <a:buChar char="●"/>
              <a:defRPr sz="14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555602"/>
            <a:ext cx="2808000" cy="755775"/>
          </a:xfrm>
          <a:prstGeom prst="rect">
            <a:avLst/>
          </a:prstGeom>
          <a:noFill/>
          <a:ln>
            <a:noFill/>
          </a:ln>
        </p:spPr>
        <p:txBody>
          <a:bodyPr spcFirstLastPara="1" wrap="square" lIns="91411" tIns="91411" rIns="91411" bIns="9141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9"/>
          <p:cNvSpPr txBox="1">
            <a:spLocks noGrp="1"/>
          </p:cNvSpPr>
          <p:nvPr>
            <p:ph type="body" idx="1"/>
          </p:nvPr>
        </p:nvSpPr>
        <p:spPr>
          <a:xfrm>
            <a:off x="311700" y="1389602"/>
            <a:ext cx="2808000" cy="3179475"/>
          </a:xfrm>
          <a:prstGeom prst="rect">
            <a:avLst/>
          </a:prstGeom>
          <a:noFill/>
          <a:ln>
            <a:noFill/>
          </a:ln>
        </p:spPr>
        <p:txBody>
          <a:bodyPr spcFirstLastPara="1" wrap="square" lIns="91411" tIns="91411" rIns="91411" bIns="91411" anchor="t" anchorCtr="0">
            <a:normAutofit/>
          </a:bodyPr>
          <a:lstStyle>
            <a:lvl1pPr marL="457118" lvl="0" indent="-304748" algn="l">
              <a:lnSpc>
                <a:spcPct val="115000"/>
              </a:lnSpc>
              <a:spcBef>
                <a:spcPts val="0"/>
              </a:spcBef>
              <a:spcAft>
                <a:spcPts val="0"/>
              </a:spcAft>
              <a:buSzPts val="1200"/>
              <a:buChar char="●"/>
              <a:defRPr sz="12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43" name="Google Shape;43;p9"/>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90250" y="450152"/>
            <a:ext cx="6367800" cy="4090725"/>
          </a:xfrm>
          <a:prstGeom prst="rect">
            <a:avLst/>
          </a:prstGeom>
          <a:noFill/>
          <a:ln>
            <a:noFill/>
          </a:ln>
        </p:spPr>
        <p:txBody>
          <a:bodyPr spcFirstLastPara="1" wrap="square" lIns="91411" tIns="91411" rIns="91411" bIns="91411"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10"/>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11"/>
          <p:cNvSpPr/>
          <p:nvPr/>
        </p:nvSpPr>
        <p:spPr>
          <a:xfrm>
            <a:off x="4572000" y="-125"/>
            <a:ext cx="4572000" cy="5143500"/>
          </a:xfrm>
          <a:prstGeom prst="rect">
            <a:avLst/>
          </a:prstGeom>
          <a:solidFill>
            <a:schemeClr val="lt2"/>
          </a:solidFill>
          <a:ln>
            <a:noFill/>
          </a:ln>
        </p:spPr>
        <p:txBody>
          <a:bodyPr spcFirstLastPara="1" wrap="square" lIns="91411" tIns="91411" rIns="91411" bIns="9141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1"/>
          <p:cNvSpPr txBox="1">
            <a:spLocks noGrp="1"/>
          </p:cNvSpPr>
          <p:nvPr>
            <p:ph type="title"/>
          </p:nvPr>
        </p:nvSpPr>
        <p:spPr>
          <a:xfrm>
            <a:off x="265500" y="1233175"/>
            <a:ext cx="4045200" cy="1482300"/>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p11"/>
          <p:cNvSpPr txBox="1">
            <a:spLocks noGrp="1"/>
          </p:cNvSpPr>
          <p:nvPr>
            <p:ph type="subTitle" idx="1"/>
          </p:nvPr>
        </p:nvSpPr>
        <p:spPr>
          <a:xfrm>
            <a:off x="265500" y="2803075"/>
            <a:ext cx="4045200" cy="1235025"/>
          </a:xfrm>
          <a:prstGeom prst="rect">
            <a:avLst/>
          </a:prstGeom>
          <a:noFill/>
          <a:ln>
            <a:noFill/>
          </a:ln>
        </p:spPr>
        <p:txBody>
          <a:bodyPr spcFirstLastPara="1" wrap="square" lIns="91411" tIns="91411" rIns="91411" bIns="91411"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11"/>
          <p:cNvSpPr txBox="1">
            <a:spLocks noGrp="1"/>
          </p:cNvSpPr>
          <p:nvPr>
            <p:ph type="body" idx="2"/>
          </p:nvPr>
        </p:nvSpPr>
        <p:spPr>
          <a:xfrm>
            <a:off x="4939500" y="724076"/>
            <a:ext cx="3837000" cy="3695175"/>
          </a:xfrm>
          <a:prstGeom prst="rect">
            <a:avLst/>
          </a:prstGeom>
          <a:noFill/>
          <a:ln>
            <a:noFill/>
          </a:ln>
        </p:spPr>
        <p:txBody>
          <a:bodyPr spcFirstLastPara="1" wrap="square" lIns="91411" tIns="91411" rIns="91411" bIns="91411" anchor="ctr" anchorCtr="0">
            <a:normAutofit/>
          </a:bodyPr>
          <a:lstStyle>
            <a:lvl1pPr marL="457118" lvl="0" indent="-342839" algn="l">
              <a:lnSpc>
                <a:spcPct val="115000"/>
              </a:lnSpc>
              <a:spcBef>
                <a:spcPts val="0"/>
              </a:spcBef>
              <a:spcAft>
                <a:spcPts val="0"/>
              </a:spcAft>
              <a:buSzPts val="1800"/>
              <a:buChar char="●"/>
              <a:defRPr/>
            </a:lvl1pPr>
            <a:lvl2pPr marL="914243" lvl="1" indent="-317444" algn="l">
              <a:lnSpc>
                <a:spcPct val="115000"/>
              </a:lnSpc>
              <a:spcBef>
                <a:spcPts val="0"/>
              </a:spcBef>
              <a:spcAft>
                <a:spcPts val="0"/>
              </a:spcAft>
              <a:buSzPts val="1400"/>
              <a:buChar char="○"/>
              <a:defRPr/>
            </a:lvl2pPr>
            <a:lvl3pPr marL="1371362" lvl="2" indent="-317444" algn="l">
              <a:lnSpc>
                <a:spcPct val="115000"/>
              </a:lnSpc>
              <a:spcBef>
                <a:spcPts val="0"/>
              </a:spcBef>
              <a:spcAft>
                <a:spcPts val="0"/>
              </a:spcAft>
              <a:buSzPts val="1400"/>
              <a:buChar char="■"/>
              <a:defRPr/>
            </a:lvl3pPr>
            <a:lvl4pPr marL="1828484" lvl="3" indent="-317444" algn="l">
              <a:lnSpc>
                <a:spcPct val="115000"/>
              </a:lnSpc>
              <a:spcBef>
                <a:spcPts val="0"/>
              </a:spcBef>
              <a:spcAft>
                <a:spcPts val="0"/>
              </a:spcAft>
              <a:buSzPts val="1400"/>
              <a:buChar char="●"/>
              <a:defRPr/>
            </a:lvl4pPr>
            <a:lvl5pPr marL="2285601" lvl="4" indent="-317444" algn="l">
              <a:lnSpc>
                <a:spcPct val="115000"/>
              </a:lnSpc>
              <a:spcBef>
                <a:spcPts val="0"/>
              </a:spcBef>
              <a:spcAft>
                <a:spcPts val="0"/>
              </a:spcAft>
              <a:buSzPts val="1400"/>
              <a:buChar char="○"/>
              <a:defRPr/>
            </a:lvl5pPr>
            <a:lvl6pPr marL="2742719" lvl="5" indent="-317444" algn="l">
              <a:lnSpc>
                <a:spcPct val="115000"/>
              </a:lnSpc>
              <a:spcBef>
                <a:spcPts val="0"/>
              </a:spcBef>
              <a:spcAft>
                <a:spcPts val="0"/>
              </a:spcAft>
              <a:buSzPts val="1400"/>
              <a:buChar char="■"/>
              <a:defRPr/>
            </a:lvl6pPr>
            <a:lvl7pPr marL="3199840" lvl="6" indent="-317444" algn="l">
              <a:lnSpc>
                <a:spcPct val="115000"/>
              </a:lnSpc>
              <a:spcBef>
                <a:spcPts val="0"/>
              </a:spcBef>
              <a:spcAft>
                <a:spcPts val="0"/>
              </a:spcAft>
              <a:buSzPts val="1400"/>
              <a:buChar char="●"/>
              <a:defRPr/>
            </a:lvl7pPr>
            <a:lvl8pPr marL="3656960" lvl="7" indent="-317444" algn="l">
              <a:lnSpc>
                <a:spcPct val="115000"/>
              </a:lnSpc>
              <a:spcBef>
                <a:spcPts val="0"/>
              </a:spcBef>
              <a:spcAft>
                <a:spcPts val="0"/>
              </a:spcAft>
              <a:buSzPts val="1400"/>
              <a:buChar char="○"/>
              <a:defRPr/>
            </a:lvl8pPr>
            <a:lvl9pPr marL="4114085" lvl="8" indent="-317444" algn="l">
              <a:lnSpc>
                <a:spcPct val="115000"/>
              </a:lnSpc>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11" tIns="91411" rIns="91411" bIns="91411"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38391"/>
            <a:ext cx="8763000" cy="43087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lIns="91426" tIns="45713" rIns="91426" bIns="45713">
            <a:spAutoFit/>
          </a:bodyPr>
          <a:lstStyle/>
          <a:p>
            <a:pPr algn="ctr"/>
            <a:r>
              <a:rPr lang="en-IN" altLang="en-US" sz="2200" b="1" dirty="0">
                <a:solidFill>
                  <a:srgbClr val="C00000"/>
                </a:solidFill>
                <a:latin typeface="Arial" pitchFamily="34" charset="0"/>
                <a:cs typeface="Arial" pitchFamily="34" charset="0"/>
              </a:rPr>
              <a:t>Inter linking of </a:t>
            </a:r>
            <a:r>
              <a:rPr lang="en-IN" altLang="en-US" sz="2200" b="1" dirty="0" err="1">
                <a:solidFill>
                  <a:srgbClr val="C00000"/>
                </a:solidFill>
                <a:latin typeface="Arial" pitchFamily="34" charset="0"/>
                <a:cs typeface="Arial" pitchFamily="34" charset="0"/>
              </a:rPr>
              <a:t>Tamirabarani</a:t>
            </a:r>
            <a:r>
              <a:rPr lang="en-IN" altLang="en-US" sz="2200" b="1" dirty="0">
                <a:solidFill>
                  <a:srgbClr val="C00000"/>
                </a:solidFill>
                <a:latin typeface="Arial" pitchFamily="34" charset="0"/>
                <a:cs typeface="Arial" pitchFamily="34" charset="0"/>
              </a:rPr>
              <a:t> – </a:t>
            </a:r>
            <a:r>
              <a:rPr lang="en-IN" altLang="en-US" sz="2200" b="1" dirty="0" err="1">
                <a:solidFill>
                  <a:srgbClr val="C00000"/>
                </a:solidFill>
                <a:latin typeface="Arial" pitchFamily="34" charset="0"/>
                <a:cs typeface="Arial" pitchFamily="34" charset="0"/>
              </a:rPr>
              <a:t>Karumeniyar</a:t>
            </a:r>
            <a:r>
              <a:rPr lang="en-IN" altLang="en-US" sz="2200" b="1" dirty="0">
                <a:solidFill>
                  <a:srgbClr val="C00000"/>
                </a:solidFill>
                <a:latin typeface="Arial" pitchFamily="34" charset="0"/>
                <a:cs typeface="Arial" pitchFamily="34" charset="0"/>
              </a:rPr>
              <a:t> – </a:t>
            </a:r>
            <a:r>
              <a:rPr lang="en-IN" altLang="en-US" sz="2200" b="1" dirty="0" err="1">
                <a:solidFill>
                  <a:srgbClr val="C00000"/>
                </a:solidFill>
                <a:latin typeface="Arial" pitchFamily="34" charset="0"/>
                <a:cs typeface="Arial" pitchFamily="34" charset="0"/>
              </a:rPr>
              <a:t>Nambiyar</a:t>
            </a:r>
            <a:r>
              <a:rPr lang="en-IN" altLang="en-US" sz="2200" b="1" dirty="0">
                <a:solidFill>
                  <a:srgbClr val="C00000"/>
                </a:solidFill>
                <a:latin typeface="Arial" pitchFamily="34" charset="0"/>
                <a:cs typeface="Arial" pitchFamily="34" charset="0"/>
              </a:rPr>
              <a:t> River </a:t>
            </a:r>
          </a:p>
        </p:txBody>
      </p:sp>
      <p:sp>
        <p:nvSpPr>
          <p:cNvPr id="9" name="Rectangle 8"/>
          <p:cNvSpPr/>
          <p:nvPr/>
        </p:nvSpPr>
        <p:spPr>
          <a:xfrm>
            <a:off x="14068" y="520219"/>
            <a:ext cx="9144000" cy="44627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6" tIns="45713" rIns="91426" bIns="45713">
            <a:spAutoFit/>
          </a:bodyPr>
          <a:lstStyle/>
          <a:p>
            <a:pPr marL="342839" indent="-342839" algn="just">
              <a:spcBef>
                <a:spcPts val="1200"/>
              </a:spcBef>
              <a:buFont typeface="Wingdings" pitchFamily="2" charset="2"/>
              <a:buChar char="§"/>
              <a:defRPr/>
            </a:pPr>
            <a:r>
              <a:rPr lang="en-US" sz="1800" dirty="0">
                <a:solidFill>
                  <a:srgbClr val="0033CC"/>
                </a:solidFill>
                <a:latin typeface="Arial" pitchFamily="34" charset="0"/>
                <a:ea typeface="Verdana" pitchFamily="34" charset="0"/>
                <a:cs typeface="Arial" pitchFamily="34" charset="0"/>
              </a:rPr>
              <a:t>To utilize 2.765 TMC of surplus flood flows out of 13.758 TMC in </a:t>
            </a:r>
            <a:r>
              <a:rPr lang="en-US" sz="1800" dirty="0" err="1">
                <a:solidFill>
                  <a:srgbClr val="0033CC"/>
                </a:solidFill>
                <a:latin typeface="Arial" pitchFamily="34" charset="0"/>
                <a:ea typeface="Verdana" pitchFamily="34" charset="0"/>
                <a:cs typeface="Arial" pitchFamily="34" charset="0"/>
              </a:rPr>
              <a:t>Tamiraparani</a:t>
            </a:r>
            <a:r>
              <a:rPr lang="en-US" sz="1800" dirty="0">
                <a:solidFill>
                  <a:srgbClr val="0033CC"/>
                </a:solidFill>
                <a:latin typeface="Arial" pitchFamily="34" charset="0"/>
                <a:ea typeface="Verdana" pitchFamily="34" charset="0"/>
                <a:cs typeface="Arial" pitchFamily="34" charset="0"/>
              </a:rPr>
              <a:t> river by excavating a new Flood Carrier Canal from LS 6.50 km of existing </a:t>
            </a:r>
            <a:r>
              <a:rPr lang="en-US" sz="1800" dirty="0" err="1">
                <a:solidFill>
                  <a:srgbClr val="0033CC"/>
                </a:solidFill>
                <a:latin typeface="Arial" pitchFamily="34" charset="0"/>
                <a:ea typeface="Verdana" pitchFamily="34" charset="0"/>
                <a:cs typeface="Arial" pitchFamily="34" charset="0"/>
              </a:rPr>
              <a:t>Kannadian</a:t>
            </a:r>
            <a:r>
              <a:rPr lang="en-US" sz="1800" dirty="0">
                <a:solidFill>
                  <a:srgbClr val="0033CC"/>
                </a:solidFill>
                <a:latin typeface="Arial" pitchFamily="34" charset="0"/>
                <a:ea typeface="Verdana" pitchFamily="34" charset="0"/>
                <a:cs typeface="Arial" pitchFamily="34" charset="0"/>
              </a:rPr>
              <a:t> channel near </a:t>
            </a:r>
            <a:r>
              <a:rPr lang="en-US" sz="1800" dirty="0" err="1">
                <a:solidFill>
                  <a:srgbClr val="0033CC"/>
                </a:solidFill>
                <a:latin typeface="Arial" pitchFamily="34" charset="0"/>
                <a:ea typeface="Verdana" pitchFamily="34" charset="0"/>
                <a:cs typeface="Arial" pitchFamily="34" charset="0"/>
              </a:rPr>
              <a:t>Vellankuzhi</a:t>
            </a:r>
            <a:r>
              <a:rPr lang="en-US" sz="1800" dirty="0">
                <a:solidFill>
                  <a:srgbClr val="0033CC"/>
                </a:solidFill>
                <a:latin typeface="Arial" pitchFamily="34" charset="0"/>
                <a:ea typeface="Verdana" pitchFamily="34" charset="0"/>
                <a:cs typeface="Arial" pitchFamily="34" charset="0"/>
              </a:rPr>
              <a:t> village to </a:t>
            </a:r>
            <a:r>
              <a:rPr lang="en-US" sz="1800" dirty="0" err="1">
                <a:solidFill>
                  <a:srgbClr val="0033CC"/>
                </a:solidFill>
                <a:latin typeface="Arial" pitchFamily="34" charset="0"/>
                <a:ea typeface="Verdana" pitchFamily="34" charset="0"/>
                <a:cs typeface="Arial" pitchFamily="34" charset="0"/>
              </a:rPr>
              <a:t>M.L.Teri</a:t>
            </a:r>
            <a:r>
              <a:rPr lang="en-US" sz="1800" dirty="0">
                <a:solidFill>
                  <a:srgbClr val="0033CC"/>
                </a:solidFill>
                <a:latin typeface="Arial" pitchFamily="34" charset="0"/>
                <a:ea typeface="Verdana" pitchFamily="34" charset="0"/>
                <a:cs typeface="Arial" pitchFamily="34" charset="0"/>
              </a:rPr>
              <a:t> near Thisayanvilai. </a:t>
            </a:r>
          </a:p>
          <a:p>
            <a:pPr marL="342839" indent="-342839" algn="just">
              <a:spcBef>
                <a:spcPts val="1200"/>
              </a:spcBef>
              <a:buFont typeface="Wingdings" pitchFamily="2" charset="2"/>
              <a:buChar char="§"/>
              <a:defRPr/>
            </a:pPr>
            <a:r>
              <a:rPr lang="en-US" sz="1800" dirty="0">
                <a:solidFill>
                  <a:srgbClr val="0033CC"/>
                </a:solidFill>
                <a:latin typeface="Arial" pitchFamily="34" charset="0"/>
                <a:ea typeface="Verdana" pitchFamily="34" charset="0"/>
                <a:cs typeface="Arial" pitchFamily="34" charset="0"/>
              </a:rPr>
              <a:t>Administrative Sanction accorded for Rs.369.00 </a:t>
            </a:r>
            <a:r>
              <a:rPr lang="en-US" sz="1800" dirty="0" err="1">
                <a:solidFill>
                  <a:srgbClr val="0033CC"/>
                </a:solidFill>
                <a:latin typeface="Arial" pitchFamily="34" charset="0"/>
                <a:ea typeface="Verdana" pitchFamily="34" charset="0"/>
                <a:cs typeface="Arial" pitchFamily="34" charset="0"/>
              </a:rPr>
              <a:t>crore</a:t>
            </a:r>
            <a:r>
              <a:rPr lang="en-US" sz="1800" dirty="0">
                <a:solidFill>
                  <a:srgbClr val="0033CC"/>
                </a:solidFill>
                <a:latin typeface="Arial" pitchFamily="34" charset="0"/>
                <a:ea typeface="Verdana" pitchFamily="34" charset="0"/>
                <a:cs typeface="Arial" pitchFamily="34" charset="0"/>
              </a:rPr>
              <a:t> in G.O.(</a:t>
            </a:r>
            <a:r>
              <a:rPr lang="en-US" sz="1800" dirty="0" err="1">
                <a:solidFill>
                  <a:srgbClr val="0033CC"/>
                </a:solidFill>
                <a:latin typeface="Arial" pitchFamily="34" charset="0"/>
                <a:ea typeface="Verdana" pitchFamily="34" charset="0"/>
                <a:cs typeface="Arial" pitchFamily="34" charset="0"/>
              </a:rPr>
              <a:t>Ms</a:t>
            </a:r>
            <a:r>
              <a:rPr lang="en-US" sz="1800" dirty="0">
                <a:solidFill>
                  <a:srgbClr val="0033CC"/>
                </a:solidFill>
                <a:latin typeface="Arial" pitchFamily="34" charset="0"/>
                <a:ea typeface="Verdana" pitchFamily="34" charset="0"/>
                <a:cs typeface="Arial" pitchFamily="34" charset="0"/>
              </a:rPr>
              <a:t>) No.204, Public Works (P2) Dept., dated 12.06.2008 </a:t>
            </a:r>
          </a:p>
          <a:p>
            <a:pPr marL="342839" indent="-342839" algn="just">
              <a:spcBef>
                <a:spcPts val="1200"/>
              </a:spcBef>
              <a:buFont typeface="Wingdings" pitchFamily="2" charset="2"/>
              <a:buChar char="§"/>
              <a:defRPr/>
            </a:pPr>
            <a:r>
              <a:rPr lang="en-US" sz="1800" dirty="0">
                <a:solidFill>
                  <a:srgbClr val="0033CC"/>
                </a:solidFill>
                <a:latin typeface="Arial" pitchFamily="34" charset="0"/>
                <a:ea typeface="Verdana" pitchFamily="34" charset="0"/>
                <a:cs typeface="Arial" pitchFamily="34" charset="0"/>
              </a:rPr>
              <a:t>Revised Administrative Sanction accorded  for Rs.1060.76 </a:t>
            </a:r>
            <a:r>
              <a:rPr lang="en-US" sz="1800" dirty="0" err="1">
                <a:solidFill>
                  <a:srgbClr val="0033CC"/>
                </a:solidFill>
                <a:latin typeface="Arial" pitchFamily="34" charset="0"/>
                <a:ea typeface="Verdana" pitchFamily="34" charset="0"/>
                <a:cs typeface="Arial" pitchFamily="34" charset="0"/>
              </a:rPr>
              <a:t>crore</a:t>
            </a:r>
            <a:r>
              <a:rPr lang="en-US" sz="1800" dirty="0">
                <a:solidFill>
                  <a:srgbClr val="0033CC"/>
                </a:solidFill>
                <a:latin typeface="Arial" pitchFamily="34" charset="0"/>
                <a:ea typeface="Verdana" pitchFamily="34" charset="0"/>
                <a:cs typeface="Arial" pitchFamily="34" charset="0"/>
              </a:rPr>
              <a:t> in GO (</a:t>
            </a:r>
            <a:r>
              <a:rPr lang="en-US" sz="1800" dirty="0" err="1">
                <a:solidFill>
                  <a:srgbClr val="0033CC"/>
                </a:solidFill>
                <a:latin typeface="Arial" pitchFamily="34" charset="0"/>
                <a:ea typeface="Verdana" pitchFamily="34" charset="0"/>
                <a:cs typeface="Arial" pitchFamily="34" charset="0"/>
              </a:rPr>
              <a:t>Ms</a:t>
            </a:r>
            <a:r>
              <a:rPr lang="en-US" sz="1800" dirty="0">
                <a:solidFill>
                  <a:srgbClr val="0033CC"/>
                </a:solidFill>
                <a:latin typeface="Arial" pitchFamily="34" charset="0"/>
                <a:ea typeface="Verdana" pitchFamily="34" charset="0"/>
                <a:cs typeface="Arial" pitchFamily="34" charset="0"/>
              </a:rPr>
              <a:t>) No.33, WR(ISW2) Dept., dated 02.03.2024.</a:t>
            </a:r>
          </a:p>
          <a:p>
            <a:pPr marL="342839" indent="-342839" algn="just">
              <a:spcBef>
                <a:spcPts val="1200"/>
              </a:spcBef>
              <a:buFont typeface="Wingdings" pitchFamily="2" charset="2"/>
              <a:buChar char="§"/>
              <a:defRPr/>
            </a:pPr>
            <a:r>
              <a:rPr lang="en-US" sz="1800" dirty="0">
                <a:solidFill>
                  <a:srgbClr val="0033CC"/>
                </a:solidFill>
                <a:latin typeface="Arial" pitchFamily="34" charset="0"/>
                <a:ea typeface="Verdana" pitchFamily="34" charset="0"/>
                <a:cs typeface="Arial" pitchFamily="34" charset="0"/>
              </a:rPr>
              <a:t>Carrying capacity of canal is 3200 c/s which interlinks the Rivers </a:t>
            </a:r>
            <a:r>
              <a:rPr lang="en-US" sz="1800" dirty="0" err="1">
                <a:solidFill>
                  <a:srgbClr val="0033CC"/>
                </a:solidFill>
                <a:latin typeface="Arial" pitchFamily="34" charset="0"/>
                <a:ea typeface="Verdana" pitchFamily="34" charset="0"/>
                <a:cs typeface="Arial" pitchFamily="34" charset="0"/>
              </a:rPr>
              <a:t>Tamiraparani</a:t>
            </a:r>
            <a:r>
              <a:rPr lang="en-US" sz="1800" dirty="0">
                <a:solidFill>
                  <a:srgbClr val="0033CC"/>
                </a:solidFill>
                <a:latin typeface="Arial" pitchFamily="34" charset="0"/>
                <a:ea typeface="Verdana" pitchFamily="34" charset="0"/>
                <a:cs typeface="Arial" pitchFamily="34" charset="0"/>
              </a:rPr>
              <a:t>, </a:t>
            </a:r>
            <a:r>
              <a:rPr lang="en-US" sz="1800" dirty="0" err="1">
                <a:solidFill>
                  <a:srgbClr val="0033CC"/>
                </a:solidFill>
                <a:latin typeface="Arial" pitchFamily="34" charset="0"/>
                <a:ea typeface="Verdana" pitchFamily="34" charset="0"/>
                <a:cs typeface="Arial" pitchFamily="34" charset="0"/>
              </a:rPr>
              <a:t>Karumeniyar</a:t>
            </a:r>
            <a:r>
              <a:rPr lang="en-US" sz="1800" dirty="0">
                <a:solidFill>
                  <a:srgbClr val="0033CC"/>
                </a:solidFill>
                <a:latin typeface="Arial" pitchFamily="34" charset="0"/>
                <a:ea typeface="Verdana" pitchFamily="34" charset="0"/>
                <a:cs typeface="Arial" pitchFamily="34" charset="0"/>
              </a:rPr>
              <a:t> and </a:t>
            </a:r>
            <a:r>
              <a:rPr lang="en-US" sz="1800" dirty="0" err="1">
                <a:solidFill>
                  <a:srgbClr val="0033CC"/>
                </a:solidFill>
                <a:latin typeface="Arial" pitchFamily="34" charset="0"/>
                <a:ea typeface="Verdana" pitchFamily="34" charset="0"/>
                <a:cs typeface="Arial" pitchFamily="34" charset="0"/>
              </a:rPr>
              <a:t>Nambiyar</a:t>
            </a:r>
            <a:r>
              <a:rPr lang="en-US" sz="1800" dirty="0">
                <a:solidFill>
                  <a:srgbClr val="0033CC"/>
                </a:solidFill>
                <a:latin typeface="Arial" pitchFamily="34" charset="0"/>
                <a:ea typeface="Verdana" pitchFamily="34" charset="0"/>
                <a:cs typeface="Arial" pitchFamily="34" charset="0"/>
              </a:rPr>
              <a:t>.</a:t>
            </a:r>
          </a:p>
          <a:p>
            <a:pPr marL="342839" indent="-342839" algn="just">
              <a:spcBef>
                <a:spcPts val="1200"/>
              </a:spcBef>
              <a:buFont typeface="Wingdings" pitchFamily="2" charset="2"/>
              <a:buChar char="§"/>
              <a:defRPr/>
            </a:pPr>
            <a:r>
              <a:rPr lang="en-IN" sz="1800" dirty="0">
                <a:solidFill>
                  <a:srgbClr val="0033CC"/>
                </a:solidFill>
                <a:latin typeface="Arial" pitchFamily="34" charset="0"/>
                <a:ea typeface="Verdana" pitchFamily="34" charset="0"/>
                <a:cs typeface="Arial" pitchFamily="34" charset="0"/>
              </a:rPr>
              <a:t>This scheme was taken up in anticipation of </a:t>
            </a:r>
            <a:r>
              <a:rPr lang="en-IN" sz="1800" dirty="0" err="1">
                <a:solidFill>
                  <a:srgbClr val="0033CC"/>
                </a:solidFill>
                <a:latin typeface="Arial" pitchFamily="34" charset="0"/>
                <a:ea typeface="Verdana" pitchFamily="34" charset="0"/>
                <a:cs typeface="Arial" pitchFamily="34" charset="0"/>
              </a:rPr>
              <a:t>GoI</a:t>
            </a:r>
            <a:r>
              <a:rPr lang="en-IN" sz="1800" dirty="0">
                <a:solidFill>
                  <a:srgbClr val="0033CC"/>
                </a:solidFill>
                <a:latin typeface="Arial" pitchFamily="34" charset="0"/>
                <a:ea typeface="Verdana" pitchFamily="34" charset="0"/>
                <a:cs typeface="Arial" pitchFamily="34" charset="0"/>
              </a:rPr>
              <a:t> funds </a:t>
            </a:r>
            <a:r>
              <a:rPr lang="en-US" sz="1800" dirty="0">
                <a:solidFill>
                  <a:srgbClr val="0033CC"/>
                </a:solidFill>
                <a:latin typeface="Arial" pitchFamily="34" charset="0"/>
                <a:ea typeface="Verdana" pitchFamily="34" charset="0"/>
                <a:cs typeface="Arial" pitchFamily="34" charset="0"/>
              </a:rPr>
              <a:t>under Accelerated Irrigation Benefits </a:t>
            </a:r>
            <a:r>
              <a:rPr lang="en-US" sz="1800" dirty="0" err="1">
                <a:solidFill>
                  <a:srgbClr val="0033CC"/>
                </a:solidFill>
                <a:latin typeface="Arial" pitchFamily="34" charset="0"/>
                <a:ea typeface="Verdana" pitchFamily="34" charset="0"/>
                <a:cs typeface="Arial" pitchFamily="34" charset="0"/>
              </a:rPr>
              <a:t>Programme</a:t>
            </a:r>
            <a:r>
              <a:rPr lang="en-US" sz="1800" dirty="0">
                <a:solidFill>
                  <a:srgbClr val="0033CC"/>
                </a:solidFill>
                <a:latin typeface="Arial" pitchFamily="34" charset="0"/>
                <a:ea typeface="Verdana" pitchFamily="34" charset="0"/>
                <a:cs typeface="Arial" pitchFamily="34" charset="0"/>
              </a:rPr>
              <a:t> (AIBP).</a:t>
            </a:r>
          </a:p>
          <a:p>
            <a:pPr marL="342839" indent="-342839" algn="just">
              <a:spcBef>
                <a:spcPts val="1200"/>
              </a:spcBef>
              <a:buFont typeface="Wingdings" pitchFamily="2" charset="2"/>
              <a:buChar char="§"/>
              <a:defRPr/>
            </a:pPr>
            <a:r>
              <a:rPr lang="en-IN" sz="1800" dirty="0">
                <a:solidFill>
                  <a:srgbClr val="0033CC"/>
                </a:solidFill>
                <a:latin typeface="Arial" pitchFamily="34" charset="0"/>
                <a:ea typeface="Verdana" pitchFamily="34" charset="0"/>
                <a:cs typeface="Arial" pitchFamily="34" charset="0"/>
              </a:rPr>
              <a:t>Foundation stone for the Project was laid by the Honourable Chief Minister </a:t>
            </a:r>
            <a:r>
              <a:rPr lang="en-IN" sz="1800" dirty="0" err="1">
                <a:solidFill>
                  <a:srgbClr val="0033CC"/>
                </a:solidFill>
                <a:latin typeface="Arial" pitchFamily="34" charset="0"/>
                <a:ea typeface="Verdana" pitchFamily="34" charset="0"/>
                <a:cs typeface="Arial" pitchFamily="34" charset="0"/>
              </a:rPr>
              <a:t>Dr.Kalaingar</a:t>
            </a:r>
            <a:r>
              <a:rPr lang="en-IN" sz="1800" dirty="0">
                <a:solidFill>
                  <a:srgbClr val="0033CC"/>
                </a:solidFill>
                <a:latin typeface="Arial" pitchFamily="34" charset="0"/>
                <a:ea typeface="Verdana" pitchFamily="34" charset="0"/>
                <a:cs typeface="Arial" pitchFamily="34" charset="0"/>
              </a:rPr>
              <a:t> </a:t>
            </a:r>
            <a:r>
              <a:rPr lang="en-IN" sz="1800" dirty="0" err="1">
                <a:solidFill>
                  <a:srgbClr val="0033CC"/>
                </a:solidFill>
                <a:latin typeface="Arial" pitchFamily="34" charset="0"/>
                <a:ea typeface="Verdana" pitchFamily="34" charset="0"/>
                <a:cs typeface="Arial" pitchFamily="34" charset="0"/>
              </a:rPr>
              <a:t>M.Karunanidhi</a:t>
            </a:r>
            <a:r>
              <a:rPr lang="en-IN" sz="1800" dirty="0">
                <a:solidFill>
                  <a:srgbClr val="0033CC"/>
                </a:solidFill>
                <a:latin typeface="Arial" pitchFamily="34" charset="0"/>
                <a:ea typeface="Verdana" pitchFamily="34" charset="0"/>
                <a:cs typeface="Arial" pitchFamily="34" charset="0"/>
              </a:rPr>
              <a:t> on 21.02.2009.</a:t>
            </a:r>
            <a:r>
              <a:rPr lang="en-US" sz="1800" dirty="0">
                <a:solidFill>
                  <a:srgbClr val="0033CC"/>
                </a:solidFill>
                <a:latin typeface="Arial" pitchFamily="34" charset="0"/>
                <a:ea typeface="Verdana" pitchFamily="34" charset="0"/>
                <a:cs typeface="Arial" pitchFamily="34" charset="0"/>
              </a:rPr>
              <a:t> </a:t>
            </a:r>
          </a:p>
        </p:txBody>
      </p:sp>
      <p:sp>
        <p:nvSpPr>
          <p:cNvPr id="2" name="Slide Number Placeholder 1"/>
          <p:cNvSpPr>
            <a:spLocks noGrp="1"/>
          </p:cNvSpPr>
          <p:nvPr>
            <p:ph type="sldNum" idx="12"/>
          </p:nvPr>
        </p:nvSpPr>
        <p:spPr/>
        <p:txBody>
          <a:bodyPr/>
          <a:lstStyle/>
          <a:p>
            <a:fld id="{00000000-1234-1234-1234-123412341234}" type="slidenum">
              <a:rPr lang="en-IN" smtClean="0"/>
              <a:pPr/>
              <a:t>1</a:t>
            </a:fld>
            <a:endParaRPr lang="en-IN"/>
          </a:p>
        </p:txBody>
      </p:sp>
    </p:spTree>
    <p:extLst>
      <p:ext uri="{BB962C8B-B14F-4D97-AF65-F5344CB8AC3E}">
        <p14:creationId xmlns:p14="http://schemas.microsoft.com/office/powerpoint/2010/main" val="186397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196812"/>
            <a:ext cx="8915400" cy="47089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26" tIns="45713" rIns="91426" bIns="45713">
            <a:spAutoFit/>
          </a:bodyPr>
          <a:lstStyle/>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32 villages,177 tanks,2657 wells in </a:t>
            </a:r>
            <a:r>
              <a:rPr lang="en-US" sz="2000" dirty="0" err="1">
                <a:solidFill>
                  <a:srgbClr val="0033CC"/>
                </a:solidFill>
                <a:latin typeface="Arial" pitchFamily="34" charset="0"/>
                <a:ea typeface="Verdana" pitchFamily="34" charset="0"/>
                <a:cs typeface="Arial" pitchFamily="34" charset="0"/>
              </a:rPr>
              <a:t>Tirunelveli</a:t>
            </a:r>
            <a:r>
              <a:rPr lang="en-US" sz="2000" dirty="0">
                <a:solidFill>
                  <a:srgbClr val="0033CC"/>
                </a:solidFill>
                <a:latin typeface="Arial" pitchFamily="34" charset="0"/>
                <a:ea typeface="Verdana" pitchFamily="34" charset="0"/>
                <a:cs typeface="Arial" pitchFamily="34" charset="0"/>
              </a:rPr>
              <a:t> District and 18 villages, 75 tanks,  2563 wells in </a:t>
            </a:r>
            <a:r>
              <a:rPr lang="en-US" sz="2000" dirty="0" err="1">
                <a:solidFill>
                  <a:srgbClr val="0033CC"/>
                </a:solidFill>
                <a:latin typeface="Arial" pitchFamily="34" charset="0"/>
                <a:ea typeface="Verdana" pitchFamily="34" charset="0"/>
                <a:cs typeface="Arial" pitchFamily="34" charset="0"/>
              </a:rPr>
              <a:t>Thoothukudi</a:t>
            </a:r>
            <a:r>
              <a:rPr lang="en-US" sz="2000" dirty="0">
                <a:solidFill>
                  <a:srgbClr val="0033CC"/>
                </a:solidFill>
                <a:latin typeface="Arial" pitchFamily="34" charset="0"/>
                <a:ea typeface="Verdana" pitchFamily="34" charset="0"/>
                <a:cs typeface="Arial" pitchFamily="34" charset="0"/>
              </a:rPr>
              <a:t> District would be  benefited.</a:t>
            </a:r>
          </a:p>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 By implementing this scheme, totally 56933 Acres of land including 41995 acres of new  </a:t>
            </a:r>
            <a:r>
              <a:rPr lang="en-US" sz="2000" dirty="0" err="1">
                <a:solidFill>
                  <a:srgbClr val="0033CC"/>
                </a:solidFill>
                <a:latin typeface="Arial" pitchFamily="34" charset="0"/>
                <a:ea typeface="Verdana" pitchFamily="34" charset="0"/>
                <a:cs typeface="Arial" pitchFamily="34" charset="0"/>
              </a:rPr>
              <a:t>ayacut</a:t>
            </a:r>
            <a:r>
              <a:rPr lang="en-US" sz="2000" dirty="0">
                <a:solidFill>
                  <a:srgbClr val="0033CC"/>
                </a:solidFill>
                <a:latin typeface="Arial" pitchFamily="34" charset="0"/>
                <a:ea typeface="Verdana" pitchFamily="34" charset="0"/>
                <a:cs typeface="Arial" pitchFamily="34" charset="0"/>
              </a:rPr>
              <a:t> will be benefited. </a:t>
            </a:r>
          </a:p>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The project is implemented in 4 Stages. Works in first 3 stages have been completed fully. The works under stage IV is nearing completion.</a:t>
            </a:r>
          </a:p>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Out of the total length of 75.175 km canal, so far 73.530 km has been completed. Balance 1.645 km could not  be excavated due to court case. The </a:t>
            </a:r>
            <a:r>
              <a:rPr lang="en-US" sz="2000" dirty="0" smtClean="0">
                <a:solidFill>
                  <a:srgbClr val="0033CC"/>
                </a:solidFill>
                <a:latin typeface="Arial" pitchFamily="34" charset="0"/>
                <a:ea typeface="Verdana" pitchFamily="34" charset="0"/>
                <a:cs typeface="Arial" pitchFamily="34" charset="0"/>
              </a:rPr>
              <a:t>last </a:t>
            </a:r>
            <a:r>
              <a:rPr lang="en-US" sz="2000" dirty="0">
                <a:solidFill>
                  <a:srgbClr val="0033CC"/>
                </a:solidFill>
                <a:latin typeface="Arial" pitchFamily="34" charset="0"/>
                <a:ea typeface="Verdana" pitchFamily="34" charset="0"/>
                <a:cs typeface="Arial" pitchFamily="34" charset="0"/>
              </a:rPr>
              <a:t>hearing was held on 31.07.2024 and </a:t>
            </a:r>
            <a:r>
              <a:rPr lang="en-US" sz="2000" dirty="0" err="1" smtClean="0">
                <a:solidFill>
                  <a:srgbClr val="0033CC"/>
                </a:solidFill>
                <a:latin typeface="Arial" pitchFamily="34" charset="0"/>
                <a:ea typeface="Verdana" pitchFamily="34" charset="0"/>
                <a:cs typeface="Arial" pitchFamily="34" charset="0"/>
              </a:rPr>
              <a:t>arguement</a:t>
            </a:r>
            <a:r>
              <a:rPr lang="en-US" sz="2000" dirty="0" smtClean="0">
                <a:solidFill>
                  <a:srgbClr val="0033CC"/>
                </a:solidFill>
                <a:latin typeface="Arial" pitchFamily="34" charset="0"/>
                <a:ea typeface="Verdana" pitchFamily="34" charset="0"/>
                <a:cs typeface="Arial" pitchFamily="34" charset="0"/>
              </a:rPr>
              <a:t> </a:t>
            </a:r>
            <a:r>
              <a:rPr lang="en-US" sz="2000" dirty="0">
                <a:solidFill>
                  <a:srgbClr val="0033CC"/>
                </a:solidFill>
                <a:latin typeface="Arial" pitchFamily="34" charset="0"/>
                <a:ea typeface="Verdana" pitchFamily="34" charset="0"/>
                <a:cs typeface="Arial" pitchFamily="34" charset="0"/>
              </a:rPr>
              <a:t>concluded. Judgment is reserved. </a:t>
            </a:r>
          </a:p>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The above Scheme is included under PMKSY-AIBP. The Ministry of </a:t>
            </a:r>
            <a:r>
              <a:rPr lang="en-US" sz="2000" dirty="0" err="1">
                <a:solidFill>
                  <a:srgbClr val="0033CC"/>
                </a:solidFill>
                <a:latin typeface="Arial" pitchFamily="34" charset="0"/>
                <a:ea typeface="Verdana" pitchFamily="34" charset="0"/>
                <a:cs typeface="Arial" pitchFamily="34" charset="0"/>
              </a:rPr>
              <a:t>Jal</a:t>
            </a:r>
            <a:r>
              <a:rPr lang="en-US" sz="2000" dirty="0">
                <a:solidFill>
                  <a:srgbClr val="0033CC"/>
                </a:solidFill>
                <a:latin typeface="Arial" pitchFamily="34" charset="0"/>
                <a:ea typeface="Verdana" pitchFamily="34" charset="0"/>
                <a:cs typeface="Arial" pitchFamily="34" charset="0"/>
              </a:rPr>
              <a:t> </a:t>
            </a:r>
            <a:r>
              <a:rPr lang="en-US" sz="2000" dirty="0" err="1">
                <a:solidFill>
                  <a:srgbClr val="0033CC"/>
                </a:solidFill>
                <a:latin typeface="Arial" pitchFamily="34" charset="0"/>
                <a:ea typeface="Verdana" pitchFamily="34" charset="0"/>
                <a:cs typeface="Arial" pitchFamily="34" charset="0"/>
              </a:rPr>
              <a:t>Sakti</a:t>
            </a:r>
            <a:r>
              <a:rPr lang="en-US" sz="2000" dirty="0">
                <a:solidFill>
                  <a:srgbClr val="0033CC"/>
                </a:solidFill>
                <a:latin typeface="Arial" pitchFamily="34" charset="0"/>
                <a:ea typeface="Verdana" pitchFamily="34" charset="0"/>
                <a:cs typeface="Arial" pitchFamily="34" charset="0"/>
              </a:rPr>
              <a:t> have ordered to release the Central  Assistance of  Rs.44.22 </a:t>
            </a:r>
            <a:r>
              <a:rPr lang="en-US" sz="2000" dirty="0" err="1">
                <a:solidFill>
                  <a:srgbClr val="0033CC"/>
                </a:solidFill>
                <a:latin typeface="Arial" pitchFamily="34" charset="0"/>
                <a:ea typeface="Verdana" pitchFamily="34" charset="0"/>
                <a:cs typeface="Arial" pitchFamily="34" charset="0"/>
              </a:rPr>
              <a:t>crore</a:t>
            </a:r>
            <a:r>
              <a:rPr lang="en-US" sz="2000" dirty="0">
                <a:solidFill>
                  <a:srgbClr val="0033CC"/>
                </a:solidFill>
                <a:latin typeface="Arial" pitchFamily="34" charset="0"/>
                <a:ea typeface="Verdana" pitchFamily="34" charset="0"/>
                <a:cs typeface="Arial" pitchFamily="34" charset="0"/>
              </a:rPr>
              <a:t> on 31.03.2022. </a:t>
            </a:r>
          </a:p>
        </p:txBody>
      </p:sp>
      <p:sp>
        <p:nvSpPr>
          <p:cNvPr id="2" name="Slide Number Placeholder 1"/>
          <p:cNvSpPr>
            <a:spLocks noGrp="1"/>
          </p:cNvSpPr>
          <p:nvPr>
            <p:ph type="sldNum" idx="12"/>
          </p:nvPr>
        </p:nvSpPr>
        <p:spPr/>
        <p:txBody>
          <a:bodyPr/>
          <a:lstStyle/>
          <a:p>
            <a:fld id="{00000000-1234-1234-1234-123412341234}" type="slidenum">
              <a:rPr lang="en-IN" smtClean="0"/>
              <a:pPr/>
              <a:t>2</a:t>
            </a:fld>
            <a:endParaRPr lang="en-IN"/>
          </a:p>
        </p:txBody>
      </p:sp>
    </p:spTree>
    <p:extLst>
      <p:ext uri="{BB962C8B-B14F-4D97-AF65-F5344CB8AC3E}">
        <p14:creationId xmlns:p14="http://schemas.microsoft.com/office/powerpoint/2010/main" val="137797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29154"/>
            <a:ext cx="9144000" cy="17543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6" tIns="45713" rIns="91426" bIns="45713">
            <a:spAutoFit/>
          </a:bodyPr>
          <a:lstStyle/>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Central assistance of Rs.34.7425 </a:t>
            </a:r>
            <a:r>
              <a:rPr lang="en-US" sz="2000" dirty="0" err="1">
                <a:solidFill>
                  <a:srgbClr val="0033CC"/>
                </a:solidFill>
                <a:latin typeface="Arial" pitchFamily="34" charset="0"/>
                <a:ea typeface="Verdana" pitchFamily="34" charset="0"/>
                <a:cs typeface="Arial" pitchFamily="34" charset="0"/>
              </a:rPr>
              <a:t>crore</a:t>
            </a:r>
            <a:r>
              <a:rPr lang="en-US" sz="2000" dirty="0">
                <a:solidFill>
                  <a:srgbClr val="0033CC"/>
                </a:solidFill>
                <a:latin typeface="Arial" pitchFamily="34" charset="0"/>
                <a:ea typeface="Verdana" pitchFamily="34" charset="0"/>
                <a:cs typeface="Arial" pitchFamily="34" charset="0"/>
              </a:rPr>
              <a:t> has  so far been released. Action is being taken to get the balance Central Assistance of  </a:t>
            </a:r>
            <a:r>
              <a:rPr lang="en-US" sz="2000" dirty="0" err="1">
                <a:solidFill>
                  <a:srgbClr val="0033CC"/>
                </a:solidFill>
                <a:latin typeface="Arial" pitchFamily="34" charset="0"/>
                <a:ea typeface="Verdana" pitchFamily="34" charset="0"/>
                <a:cs typeface="Arial" pitchFamily="34" charset="0"/>
              </a:rPr>
              <a:t>Rs</a:t>
            </a:r>
            <a:r>
              <a:rPr lang="en-US" sz="2000" dirty="0">
                <a:solidFill>
                  <a:srgbClr val="0033CC"/>
                </a:solidFill>
                <a:latin typeface="Arial" pitchFamily="34" charset="0"/>
                <a:ea typeface="Verdana" pitchFamily="34" charset="0"/>
                <a:cs typeface="Arial" pitchFamily="34" charset="0"/>
              </a:rPr>
              <a:t>. 9.4775 </a:t>
            </a:r>
            <a:r>
              <a:rPr lang="en-US" sz="2000" dirty="0" err="1">
                <a:solidFill>
                  <a:srgbClr val="0033CC"/>
                </a:solidFill>
                <a:latin typeface="Arial" pitchFamily="34" charset="0"/>
                <a:ea typeface="Verdana" pitchFamily="34" charset="0"/>
                <a:cs typeface="Arial" pitchFamily="34" charset="0"/>
              </a:rPr>
              <a:t>crore</a:t>
            </a:r>
            <a:r>
              <a:rPr lang="en-US" sz="2000" dirty="0">
                <a:solidFill>
                  <a:srgbClr val="0033CC"/>
                </a:solidFill>
                <a:latin typeface="Arial" pitchFamily="34" charset="0"/>
                <a:ea typeface="Verdana" pitchFamily="34" charset="0"/>
                <a:cs typeface="Arial" pitchFamily="34" charset="0"/>
              </a:rPr>
              <a:t>. </a:t>
            </a:r>
          </a:p>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Expenditure incurred - Rs.1023.95 </a:t>
            </a:r>
            <a:r>
              <a:rPr lang="en-US" sz="2000" dirty="0" err="1">
                <a:solidFill>
                  <a:srgbClr val="0033CC"/>
                </a:solidFill>
                <a:latin typeface="Arial" pitchFamily="34" charset="0"/>
                <a:ea typeface="Verdana" pitchFamily="34" charset="0"/>
                <a:cs typeface="Arial" pitchFamily="34" charset="0"/>
              </a:rPr>
              <a:t>crore</a:t>
            </a:r>
            <a:r>
              <a:rPr lang="en-US" sz="2000" dirty="0">
                <a:solidFill>
                  <a:srgbClr val="0033CC"/>
                </a:solidFill>
                <a:latin typeface="Arial" pitchFamily="34" charset="0"/>
                <a:ea typeface="Verdana" pitchFamily="34" charset="0"/>
                <a:cs typeface="Arial" pitchFamily="34" charset="0"/>
              </a:rPr>
              <a:t>.</a:t>
            </a:r>
          </a:p>
          <a:p>
            <a:pPr algn="ctr">
              <a:lnSpc>
                <a:spcPct val="110000"/>
              </a:lnSpc>
              <a:spcBef>
                <a:spcPts val="1200"/>
              </a:spcBef>
              <a:defRPr/>
            </a:pPr>
            <a:r>
              <a:rPr lang="en-US" sz="2000" dirty="0">
                <a:solidFill>
                  <a:srgbClr val="800080"/>
                </a:solidFill>
                <a:latin typeface="Arial" pitchFamily="34" charset="0"/>
                <a:ea typeface="Verdana" pitchFamily="34" charset="0"/>
                <a:cs typeface="Arial" pitchFamily="34" charset="0"/>
              </a:rPr>
              <a:t>Land Acquisition status</a:t>
            </a:r>
          </a:p>
        </p:txBody>
      </p:sp>
      <p:graphicFrame>
        <p:nvGraphicFramePr>
          <p:cNvPr id="4" name="Table 3"/>
          <p:cNvGraphicFramePr>
            <a:graphicFrameLocks noGrp="1"/>
          </p:cNvGraphicFramePr>
          <p:nvPr>
            <p:extLst>
              <p:ext uri="{D42A27DB-BD31-4B8C-83A1-F6EECF244321}">
                <p14:modId xmlns:p14="http://schemas.microsoft.com/office/powerpoint/2010/main" val="1249086765"/>
              </p:ext>
            </p:extLst>
          </p:nvPr>
        </p:nvGraphicFramePr>
        <p:xfrm>
          <a:off x="114313" y="2505318"/>
          <a:ext cx="8915399" cy="2094949"/>
        </p:xfrm>
        <a:graphic>
          <a:graphicData uri="http://schemas.openxmlformats.org/drawingml/2006/table">
            <a:tbl>
              <a:tblPr/>
              <a:tblGrid>
                <a:gridCol w="1219201">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gridCol w="914400">
                  <a:extLst>
                    <a:ext uri="{9D8B030D-6E8A-4147-A177-3AD203B41FA5}">
                      <a16:colId xmlns:a16="http://schemas.microsoft.com/office/drawing/2014/main" xmlns="" val="20006"/>
                    </a:ext>
                  </a:extLst>
                </a:gridCol>
                <a:gridCol w="1043811">
                  <a:extLst>
                    <a:ext uri="{9D8B030D-6E8A-4147-A177-3AD203B41FA5}">
                      <a16:colId xmlns:a16="http://schemas.microsoft.com/office/drawing/2014/main" xmlns="" val="20007"/>
                    </a:ext>
                  </a:extLst>
                </a:gridCol>
                <a:gridCol w="702139">
                  <a:extLst>
                    <a:ext uri="{9D8B030D-6E8A-4147-A177-3AD203B41FA5}">
                      <a16:colId xmlns:a16="http://schemas.microsoft.com/office/drawing/2014/main" xmlns="" val="20008"/>
                    </a:ext>
                  </a:extLst>
                </a:gridCol>
                <a:gridCol w="844848">
                  <a:extLst>
                    <a:ext uri="{9D8B030D-6E8A-4147-A177-3AD203B41FA5}">
                      <a16:colId xmlns:a16="http://schemas.microsoft.com/office/drawing/2014/main" xmlns="" val="20009"/>
                    </a:ext>
                  </a:extLst>
                </a:gridCol>
              </a:tblGrid>
              <a:tr h="514350">
                <a:tc rowSpan="2">
                  <a:txBody>
                    <a:bodyPr/>
                    <a:lstStyle/>
                    <a:p>
                      <a:pPr marL="0" indent="0" algn="just">
                        <a:lnSpc>
                          <a:spcPct val="150000"/>
                        </a:lnSpc>
                        <a:spcAft>
                          <a:spcPts val="1000"/>
                        </a:spcAft>
                        <a:tabLst>
                          <a:tab pos="285750" algn="l"/>
                        </a:tabLst>
                      </a:pPr>
                      <a:r>
                        <a:rPr lang="en-US" sz="1100" b="1" dirty="0">
                          <a:solidFill>
                            <a:srgbClr val="C00000"/>
                          </a:solidFill>
                          <a:latin typeface="Arial" pitchFamily="34" charset="0"/>
                          <a:ea typeface="Calibri"/>
                          <a:cs typeface="Arial" pitchFamily="34" charset="0"/>
                        </a:rPr>
                        <a:t> </a:t>
                      </a:r>
                      <a:r>
                        <a:rPr lang="en-US" sz="1100" b="1" kern="1200" dirty="0">
                          <a:solidFill>
                            <a:srgbClr val="C00000"/>
                          </a:solidFill>
                          <a:latin typeface="Arial" pitchFamily="34" charset="0"/>
                          <a:ea typeface="Calibri"/>
                          <a:cs typeface="Arial" pitchFamily="34" charset="0"/>
                        </a:rPr>
                        <a:t> District</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marL="457200" algn="ctr">
                        <a:lnSpc>
                          <a:spcPct val="150000"/>
                        </a:lnSpc>
                        <a:spcAft>
                          <a:spcPts val="1000"/>
                        </a:spcAft>
                        <a:tabLst>
                          <a:tab pos="285750" algn="l"/>
                        </a:tabLst>
                      </a:pPr>
                      <a:r>
                        <a:rPr lang="en-US" sz="1100" b="1" dirty="0">
                          <a:solidFill>
                            <a:srgbClr val="C00000"/>
                          </a:solidFill>
                          <a:latin typeface="Arial" pitchFamily="34" charset="0"/>
                          <a:ea typeface="Calibri"/>
                          <a:cs typeface="Arial" pitchFamily="34" charset="0"/>
                        </a:rPr>
                        <a:t>Land Required in (Ha)</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457200" marR="0" indent="0" algn="ctr" defTabSz="914400" rtl="0" eaLnBrk="1" fontAlgn="auto" latinLnBrk="0" hangingPunct="1">
                        <a:lnSpc>
                          <a:spcPct val="150000"/>
                        </a:lnSpc>
                        <a:spcBef>
                          <a:spcPts val="0"/>
                        </a:spcBef>
                        <a:spcAft>
                          <a:spcPts val="1000"/>
                        </a:spcAft>
                        <a:buClrTx/>
                        <a:buSzTx/>
                        <a:buFontTx/>
                        <a:buNone/>
                        <a:tabLst>
                          <a:tab pos="285750" algn="l"/>
                        </a:tabLst>
                        <a:defRPr/>
                      </a:pPr>
                      <a:r>
                        <a:rPr lang="en-US" sz="1100" b="1" dirty="0">
                          <a:solidFill>
                            <a:srgbClr val="C00000"/>
                          </a:solidFill>
                          <a:latin typeface="Arial" pitchFamily="34" charset="0"/>
                          <a:ea typeface="Calibri"/>
                          <a:cs typeface="Arial" pitchFamily="34" charset="0"/>
                        </a:rPr>
                        <a:t>Land Acquired in (Ha)</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92075" marR="0" indent="0" algn="ctr" defTabSz="914400" rtl="0" eaLnBrk="1" fontAlgn="auto" latinLnBrk="0" hangingPunct="1">
                        <a:lnSpc>
                          <a:spcPct val="150000"/>
                        </a:lnSpc>
                        <a:spcBef>
                          <a:spcPts val="0"/>
                        </a:spcBef>
                        <a:spcAft>
                          <a:spcPts val="1000"/>
                        </a:spcAft>
                        <a:buClrTx/>
                        <a:buSzTx/>
                        <a:buFontTx/>
                        <a:buNone/>
                        <a:tabLst>
                          <a:tab pos="285750" algn="l"/>
                        </a:tabLst>
                        <a:defRPr/>
                      </a:pPr>
                      <a:r>
                        <a:rPr lang="en-US" sz="1100" b="1" dirty="0">
                          <a:solidFill>
                            <a:srgbClr val="C00000"/>
                          </a:solidFill>
                          <a:latin typeface="Arial" pitchFamily="34" charset="0"/>
                          <a:ea typeface="Calibri"/>
                          <a:cs typeface="Arial" pitchFamily="34" charset="0"/>
                        </a:rPr>
                        <a:t>Land To be Acquired in (Ha)</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42900">
                <a:tc vMerge="1">
                  <a:txBody>
                    <a:bodyPr/>
                    <a:lstStyle/>
                    <a:p>
                      <a:pPr marL="0" indent="0" algn="just">
                        <a:lnSpc>
                          <a:spcPct val="150000"/>
                        </a:lnSpc>
                        <a:spcAft>
                          <a:spcPts val="1000"/>
                        </a:spcAft>
                        <a:tabLst>
                          <a:tab pos="285750" algn="l"/>
                        </a:tabLst>
                      </a:pPr>
                      <a:endParaRPr lang="en-US" sz="1600" dirty="0">
                        <a:latin typeface="Calibri"/>
                        <a:ea typeface="Calibri"/>
                        <a:cs typeface="Times New Roman"/>
                      </a:endParaRPr>
                    </a:p>
                  </a:txBody>
                  <a:tcPr marL="63703" marR="63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1000"/>
                        </a:spcAft>
                        <a:tabLst>
                          <a:tab pos="285750" algn="l"/>
                        </a:tabLst>
                      </a:pPr>
                      <a:r>
                        <a:rPr lang="en-US" sz="1100" dirty="0" err="1">
                          <a:solidFill>
                            <a:srgbClr val="C00000"/>
                          </a:solidFill>
                          <a:latin typeface="Arial" pitchFamily="34" charset="0"/>
                          <a:ea typeface="Calibri"/>
                          <a:cs typeface="Arial" pitchFamily="34" charset="0"/>
                        </a:rPr>
                        <a:t>Patta</a:t>
                      </a:r>
                      <a:endParaRPr lang="en-US" sz="11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lang="en-US" sz="1100" kern="1200" dirty="0" err="1">
                          <a:solidFill>
                            <a:srgbClr val="C00000"/>
                          </a:solidFill>
                          <a:latin typeface="Arial" pitchFamily="34" charset="0"/>
                          <a:ea typeface="Calibri"/>
                          <a:cs typeface="Arial" pitchFamily="34" charset="0"/>
                        </a:rPr>
                        <a:t>Poram</a:t>
                      </a:r>
                      <a:r>
                        <a:rPr lang="en-US" sz="1100" kern="1200" dirty="0">
                          <a:solidFill>
                            <a:srgbClr val="C00000"/>
                          </a:solidFill>
                          <a:latin typeface="Arial" pitchFamily="34" charset="0"/>
                          <a:ea typeface="Calibri"/>
                          <a:cs typeface="Arial" pitchFamily="34" charset="0"/>
                        </a:rPr>
                        <a:t> </a:t>
                      </a:r>
                      <a:r>
                        <a:rPr lang="en-US" sz="1100" kern="1200" dirty="0" err="1">
                          <a:solidFill>
                            <a:srgbClr val="C00000"/>
                          </a:solidFill>
                          <a:latin typeface="Arial" pitchFamily="34" charset="0"/>
                          <a:ea typeface="Calibri"/>
                          <a:cs typeface="Arial" pitchFamily="34" charset="0"/>
                        </a:rPr>
                        <a:t>boke</a:t>
                      </a:r>
                      <a:endParaRPr lang="en-US" sz="1100" kern="12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457200" indent="-373063" algn="ctr">
                        <a:lnSpc>
                          <a:spcPct val="150000"/>
                        </a:lnSpc>
                        <a:spcAft>
                          <a:spcPts val="1000"/>
                        </a:spcAft>
                        <a:tabLst>
                          <a:tab pos="285750" algn="l"/>
                        </a:tabLst>
                      </a:pPr>
                      <a:r>
                        <a:rPr lang="en-US" sz="1100" dirty="0">
                          <a:solidFill>
                            <a:srgbClr val="C00000"/>
                          </a:solidFill>
                          <a:latin typeface="Arial" pitchFamily="34" charset="0"/>
                          <a:ea typeface="Calibri"/>
                          <a:cs typeface="Arial" pitchFamily="34" charset="0"/>
                        </a:rPr>
                        <a:t>Total</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indent="0" algn="ctr">
                        <a:lnSpc>
                          <a:spcPct val="150000"/>
                        </a:lnSpc>
                        <a:spcAft>
                          <a:spcPts val="1000"/>
                        </a:spcAft>
                        <a:tabLst>
                          <a:tab pos="285750" algn="l"/>
                        </a:tabLst>
                      </a:pPr>
                      <a:r>
                        <a:rPr lang="en-US" sz="1100" dirty="0" err="1">
                          <a:solidFill>
                            <a:srgbClr val="C00000"/>
                          </a:solidFill>
                          <a:latin typeface="Arial" pitchFamily="34" charset="0"/>
                          <a:ea typeface="Calibri"/>
                          <a:cs typeface="Arial" pitchFamily="34" charset="0"/>
                        </a:rPr>
                        <a:t>Patta</a:t>
                      </a:r>
                      <a:endParaRPr lang="en-US" sz="11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lang="en-US" sz="1100" kern="1200" dirty="0" err="1">
                          <a:solidFill>
                            <a:srgbClr val="C00000"/>
                          </a:solidFill>
                          <a:latin typeface="Arial" pitchFamily="34" charset="0"/>
                          <a:ea typeface="Calibri"/>
                          <a:cs typeface="Arial" pitchFamily="34" charset="0"/>
                        </a:rPr>
                        <a:t>Poram</a:t>
                      </a:r>
                      <a:r>
                        <a:rPr lang="en-US" sz="1100" kern="1200" dirty="0">
                          <a:solidFill>
                            <a:srgbClr val="C00000"/>
                          </a:solidFill>
                          <a:latin typeface="Arial" pitchFamily="34" charset="0"/>
                          <a:ea typeface="Calibri"/>
                          <a:cs typeface="Arial" pitchFamily="34" charset="0"/>
                        </a:rPr>
                        <a:t> </a:t>
                      </a:r>
                      <a:r>
                        <a:rPr lang="en-US" sz="1100" kern="1200" dirty="0" err="1">
                          <a:solidFill>
                            <a:srgbClr val="C00000"/>
                          </a:solidFill>
                          <a:latin typeface="Arial" pitchFamily="34" charset="0"/>
                          <a:ea typeface="Calibri"/>
                          <a:cs typeface="Arial" pitchFamily="34" charset="0"/>
                        </a:rPr>
                        <a:t>boke</a:t>
                      </a:r>
                      <a:endParaRPr lang="en-US" sz="1100" kern="12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457200" indent="-373063" algn="ctr">
                        <a:lnSpc>
                          <a:spcPct val="150000"/>
                        </a:lnSpc>
                        <a:spcAft>
                          <a:spcPts val="1000"/>
                        </a:spcAft>
                        <a:tabLst>
                          <a:tab pos="285750" algn="l"/>
                        </a:tabLst>
                      </a:pPr>
                      <a:r>
                        <a:rPr lang="en-US" sz="1100" dirty="0">
                          <a:solidFill>
                            <a:srgbClr val="C00000"/>
                          </a:solidFill>
                          <a:latin typeface="Arial" pitchFamily="34" charset="0"/>
                          <a:ea typeface="Calibri"/>
                          <a:cs typeface="Arial" pitchFamily="34" charset="0"/>
                        </a:rPr>
                        <a:t>Total</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indent="0" algn="ctr">
                        <a:lnSpc>
                          <a:spcPct val="150000"/>
                        </a:lnSpc>
                        <a:spcAft>
                          <a:spcPts val="1000"/>
                        </a:spcAft>
                        <a:tabLst>
                          <a:tab pos="285750" algn="l"/>
                        </a:tabLst>
                      </a:pPr>
                      <a:r>
                        <a:rPr lang="en-US" sz="1100" dirty="0" err="1">
                          <a:solidFill>
                            <a:srgbClr val="C00000"/>
                          </a:solidFill>
                          <a:latin typeface="Arial" pitchFamily="34" charset="0"/>
                          <a:ea typeface="Calibri"/>
                          <a:cs typeface="Arial" pitchFamily="34" charset="0"/>
                        </a:rPr>
                        <a:t>Patta</a:t>
                      </a:r>
                      <a:endParaRPr lang="en-US" sz="11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lang="en-US" sz="1100" kern="1200" dirty="0" err="1">
                          <a:solidFill>
                            <a:srgbClr val="C00000"/>
                          </a:solidFill>
                          <a:latin typeface="Arial" pitchFamily="34" charset="0"/>
                          <a:ea typeface="Calibri"/>
                          <a:cs typeface="Arial" pitchFamily="34" charset="0"/>
                        </a:rPr>
                        <a:t>Poramboke</a:t>
                      </a:r>
                      <a:endParaRPr lang="en-US" sz="1100" kern="12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457200" indent="-373063" algn="ctr">
                        <a:lnSpc>
                          <a:spcPct val="150000"/>
                        </a:lnSpc>
                        <a:spcAft>
                          <a:spcPts val="1000"/>
                        </a:spcAft>
                        <a:tabLst>
                          <a:tab pos="285750" algn="l"/>
                        </a:tabLst>
                      </a:pPr>
                      <a:r>
                        <a:rPr lang="en-US" sz="1100" dirty="0">
                          <a:solidFill>
                            <a:srgbClr val="C00000"/>
                          </a:solidFill>
                          <a:latin typeface="Arial" pitchFamily="34" charset="0"/>
                          <a:ea typeface="Calibri"/>
                          <a:cs typeface="Arial" pitchFamily="34" charset="0"/>
                        </a:rPr>
                        <a:t>Total</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313907">
                <a:tc>
                  <a:txBody>
                    <a:bodyPr/>
                    <a:lstStyle/>
                    <a:p>
                      <a:pPr marL="0" indent="0" algn="just">
                        <a:lnSpc>
                          <a:spcPct val="150000"/>
                        </a:lnSpc>
                        <a:spcAft>
                          <a:spcPts val="1000"/>
                        </a:spcAft>
                        <a:tabLst>
                          <a:tab pos="285750" algn="l"/>
                        </a:tabLst>
                      </a:pPr>
                      <a:r>
                        <a:rPr lang="en-US" sz="1100" b="1" dirty="0" err="1">
                          <a:solidFill>
                            <a:srgbClr val="C00000"/>
                          </a:solidFill>
                          <a:latin typeface="Arial" pitchFamily="34" charset="0"/>
                          <a:ea typeface="Calibri"/>
                          <a:cs typeface="Arial" pitchFamily="34" charset="0"/>
                        </a:rPr>
                        <a:t>Tirunelveli</a:t>
                      </a:r>
                      <a:endParaRPr lang="en-US" sz="1100" b="1"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904.49</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US" sz="1100" dirty="0">
                          <a:solidFill>
                            <a:srgbClr val="3333FF"/>
                          </a:solidFill>
                          <a:latin typeface="Arial" pitchFamily="34" charset="0"/>
                          <a:ea typeface="Calibri"/>
                          <a:cs typeface="Arial" pitchFamily="34" charset="0"/>
                        </a:rPr>
                        <a:t>155.62</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1060.11</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896.67</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147.50</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1044.17</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7.82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8.12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15.94</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r h="514350">
                <a:tc>
                  <a:txBody>
                    <a:bodyPr/>
                    <a:lstStyle/>
                    <a:p>
                      <a:pPr marL="0" indent="0" algn="just">
                        <a:lnSpc>
                          <a:spcPct val="150000"/>
                        </a:lnSpc>
                        <a:spcAft>
                          <a:spcPts val="1000"/>
                        </a:spcAft>
                        <a:tabLst>
                          <a:tab pos="285750" algn="l"/>
                        </a:tabLst>
                      </a:pPr>
                      <a:r>
                        <a:rPr lang="en-US" sz="1100" b="1" dirty="0" err="1">
                          <a:solidFill>
                            <a:srgbClr val="C00000"/>
                          </a:solidFill>
                          <a:latin typeface="Arial" pitchFamily="34" charset="0"/>
                          <a:ea typeface="Calibri"/>
                          <a:cs typeface="Arial" pitchFamily="34" charset="0"/>
                        </a:rPr>
                        <a:t>Thoothukudi</a:t>
                      </a:r>
                      <a:endParaRPr lang="en-US" sz="1100" b="1"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157.42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4.63</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162.05</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157.42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157.42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4.63</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4.63</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3"/>
                  </a:ext>
                </a:extLst>
              </a:tr>
              <a:tr h="409442">
                <a:tc>
                  <a:txBody>
                    <a:bodyPr/>
                    <a:lstStyle/>
                    <a:p>
                      <a:pPr algn="ctr">
                        <a:lnSpc>
                          <a:spcPct val="150000"/>
                        </a:lnSpc>
                        <a:spcAft>
                          <a:spcPts val="0"/>
                        </a:spcAft>
                      </a:pPr>
                      <a:r>
                        <a:rPr lang="en-US" sz="1100" b="1" dirty="0">
                          <a:solidFill>
                            <a:srgbClr val="C00000"/>
                          </a:solidFill>
                          <a:latin typeface="Arial" pitchFamily="34" charset="0"/>
                          <a:ea typeface="Calibri"/>
                          <a:cs typeface="Arial" pitchFamily="34" charset="0"/>
                        </a:rPr>
                        <a:t>Total</a:t>
                      </a:r>
                      <a:endParaRPr lang="en-US" sz="1100"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1061.91</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160.25</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1222.16</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1054.09</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147.50</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1201.59</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7.82</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12.75</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20.57</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 name="Slide Number Placeholder 1"/>
          <p:cNvSpPr>
            <a:spLocks noGrp="1"/>
          </p:cNvSpPr>
          <p:nvPr>
            <p:ph type="sldNum" idx="12"/>
          </p:nvPr>
        </p:nvSpPr>
        <p:spPr/>
        <p:txBody>
          <a:bodyPr/>
          <a:lstStyle/>
          <a:p>
            <a:fld id="{00000000-1234-1234-1234-123412341234}" type="slidenum">
              <a:rPr lang="en-IN" smtClean="0"/>
              <a:pPr/>
              <a:t>3</a:t>
            </a:fld>
            <a:endParaRPr lang="en-IN"/>
          </a:p>
        </p:txBody>
      </p:sp>
    </p:spTree>
    <p:extLst>
      <p:ext uri="{BB962C8B-B14F-4D97-AF65-F5344CB8AC3E}">
        <p14:creationId xmlns:p14="http://schemas.microsoft.com/office/powerpoint/2010/main" val="124206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9151" y="474916"/>
            <a:ext cx="8707902" cy="39225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26" tIns="45713" rIns="91426" bIns="45713">
            <a:spAutoFit/>
          </a:bodyPr>
          <a:lstStyle/>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During North East Monsoon, surplus water was released through the Flood Carrier Canal as a trial run on 17.12.2023. Water was released in Flood Carrier Canal from 17.12.2023 to 28.01.2024. </a:t>
            </a:r>
          </a:p>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The released surplus water reached up to the additional pond formed at tail end area of Teri sand and the project has been successfully operationalized.</a:t>
            </a:r>
          </a:p>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Due to this, the ground water level has risen significantly in the tail end of Flood Carrier canal in Thisayanvilai areas and the salinity of the water in the coastal areas has been considerably reduced.</a:t>
            </a:r>
          </a:p>
          <a:p>
            <a:pPr marL="342839" indent="-342839" algn="just">
              <a:lnSpc>
                <a:spcPct val="110000"/>
              </a:lnSpc>
              <a:spcBef>
                <a:spcPts val="1200"/>
              </a:spcBef>
              <a:buFont typeface="Wingdings" pitchFamily="2" charset="2"/>
              <a:buChar char="§"/>
              <a:defRPr/>
            </a:pPr>
            <a:endParaRPr lang="en-US" sz="1900" dirty="0">
              <a:solidFill>
                <a:srgbClr val="0033CC"/>
              </a:solidFill>
              <a:latin typeface="Arial" pitchFamily="34" charset="0"/>
              <a:ea typeface="Verdana" pitchFamily="34" charset="0"/>
              <a:cs typeface="Arial" pitchFamily="34" charset="0"/>
            </a:endParaRPr>
          </a:p>
        </p:txBody>
      </p:sp>
      <p:sp>
        <p:nvSpPr>
          <p:cNvPr id="2" name="Slide Number Placeholder 1"/>
          <p:cNvSpPr>
            <a:spLocks noGrp="1"/>
          </p:cNvSpPr>
          <p:nvPr>
            <p:ph type="sldNum" idx="12"/>
          </p:nvPr>
        </p:nvSpPr>
        <p:spPr/>
        <p:txBody>
          <a:bodyPr/>
          <a:lstStyle/>
          <a:p>
            <a:fld id="{00000000-1234-1234-1234-123412341234}" type="slidenum">
              <a:rPr lang="en-IN" smtClean="0"/>
              <a:pPr/>
              <a:t>4</a:t>
            </a:fld>
            <a:endParaRPr lang="en-IN"/>
          </a:p>
        </p:txBody>
      </p:sp>
    </p:spTree>
    <p:extLst>
      <p:ext uri="{BB962C8B-B14F-4D97-AF65-F5344CB8AC3E}">
        <p14:creationId xmlns:p14="http://schemas.microsoft.com/office/powerpoint/2010/main" val="2255892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IN" smtClean="0"/>
              <a:pPr/>
              <a:t>5</a:t>
            </a:fld>
            <a:endParaRPr lang="en-IN"/>
          </a:p>
        </p:txBody>
      </p:sp>
      <p:pic>
        <p:nvPicPr>
          <p:cNvPr id="2050" name="Picture 2" descr="C:\Users\JCIPC\Downloads\TKN 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75" y="7"/>
            <a:ext cx="8760227" cy="472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88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icture 2"/>
          <p:cNvPicPr/>
          <p:nvPr/>
        </p:nvPicPr>
        <p:blipFill>
          <a:blip r:embed="rId3"/>
          <a:stretch/>
        </p:blipFill>
        <p:spPr>
          <a:xfrm>
            <a:off x="58750" y="378013"/>
            <a:ext cx="9026525" cy="438926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0" name="TextShape 2"/>
          <p:cNvSpPr txBox="1">
            <a:spLocks noChangeArrowheads="1"/>
          </p:cNvSpPr>
          <p:nvPr/>
        </p:nvSpPr>
        <p:spPr bwMode="auto">
          <a:xfrm>
            <a:off x="6553200" y="4767279"/>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6D97C0B4-93A9-49B3-AFDC-2FB6223F4453}" type="slidenum">
              <a:rPr lang="en-US" altLang="en-US" sz="1200">
                <a:solidFill>
                  <a:srgbClr val="888888"/>
                </a:solidFill>
                <a:latin typeface="Calibri" pitchFamily="34" charset="0"/>
                <a:cs typeface="Calibri" pitchFamily="34" charset="0"/>
              </a:rPr>
              <a:pPr algn="r"/>
              <a:t>6</a:t>
            </a:fld>
            <a:endParaRPr lang="en-US" altLang="en-US" sz="1200" dirty="0">
              <a:latin typeface="Times New Roman" pitchFamily="18" charset="0"/>
            </a:endParaRPr>
          </a:p>
        </p:txBody>
      </p:sp>
    </p:spTree>
    <p:extLst>
      <p:ext uri="{BB962C8B-B14F-4D97-AF65-F5344CB8AC3E}">
        <p14:creationId xmlns:p14="http://schemas.microsoft.com/office/powerpoint/2010/main" val="317100854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
          <p:cNvPicPr/>
          <p:nvPr/>
        </p:nvPicPr>
        <p:blipFill>
          <a:blip r:embed="rId2"/>
          <a:stretch/>
        </p:blipFill>
        <p:spPr>
          <a:xfrm>
            <a:off x="76200" y="525071"/>
            <a:ext cx="8974138" cy="4101703"/>
          </a:xfrm>
          <a:prstGeom prst="rect">
            <a:avLst/>
          </a:prstGeom>
          <a:ln w="111240">
            <a:noFill/>
            <a:round/>
          </a:ln>
        </p:spPr>
      </p:pic>
      <p:sp>
        <p:nvSpPr>
          <p:cNvPr id="262" name="CustomShape 1"/>
          <p:cNvSpPr/>
          <p:nvPr/>
        </p:nvSpPr>
        <p:spPr>
          <a:xfrm>
            <a:off x="0" y="1"/>
            <a:ext cx="9018588" cy="367878"/>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defRPr/>
            </a:pPr>
            <a:r>
              <a:rPr lang="en-IN" sz="1800" b="1" dirty="0" err="1" smtClean="0">
                <a:solidFill>
                  <a:srgbClr val="C00000"/>
                </a:solidFill>
                <a:latin typeface="Verdana" pitchFamily="34" charset="0"/>
                <a:ea typeface="Verdana" pitchFamily="34" charset="0"/>
                <a:cs typeface="TAU-Marutham" pitchFamily="34" charset="0"/>
              </a:rPr>
              <a:t>Offtake</a:t>
            </a:r>
            <a:r>
              <a:rPr lang="en-IN" sz="1800" b="1" dirty="0" smtClean="0">
                <a:solidFill>
                  <a:srgbClr val="C00000"/>
                </a:solidFill>
                <a:latin typeface="Verdana" pitchFamily="34" charset="0"/>
                <a:ea typeface="Verdana" pitchFamily="34" charset="0"/>
                <a:cs typeface="TAU-Marutham" pitchFamily="34" charset="0"/>
              </a:rPr>
              <a:t> </a:t>
            </a:r>
            <a:r>
              <a:rPr lang="en-IN" sz="1800" b="1" dirty="0">
                <a:solidFill>
                  <a:srgbClr val="C00000"/>
                </a:solidFill>
                <a:latin typeface="Verdana" pitchFamily="34" charset="0"/>
                <a:ea typeface="Verdana" pitchFamily="34" charset="0"/>
                <a:cs typeface="TAU-Marutham" pitchFamily="34" charset="0"/>
              </a:rPr>
              <a:t>Point of </a:t>
            </a:r>
            <a:r>
              <a:rPr lang="en-IN" sz="1800" b="1" dirty="0" err="1">
                <a:solidFill>
                  <a:srgbClr val="C00000"/>
                </a:solidFill>
                <a:latin typeface="Verdana" pitchFamily="34" charset="0"/>
                <a:ea typeface="Verdana" pitchFamily="34" charset="0"/>
                <a:cs typeface="TAU-Marutham" pitchFamily="34" charset="0"/>
              </a:rPr>
              <a:t>Idayankudi</a:t>
            </a:r>
            <a:r>
              <a:rPr lang="en-IN" sz="1800" b="1" dirty="0">
                <a:solidFill>
                  <a:srgbClr val="C00000"/>
                </a:solidFill>
                <a:latin typeface="Verdana" pitchFamily="34" charset="0"/>
                <a:ea typeface="Verdana" pitchFamily="34" charset="0"/>
                <a:cs typeface="TAU-Marutham" pitchFamily="34" charset="0"/>
              </a:rPr>
              <a:t> Supply Channel</a:t>
            </a:r>
          </a:p>
        </p:txBody>
      </p:sp>
      <p:sp>
        <p:nvSpPr>
          <p:cNvPr id="263" name="TextShape 2"/>
          <p:cNvSpPr txBox="1"/>
          <p:nvPr/>
        </p:nvSpPr>
        <p:spPr>
          <a:xfrm>
            <a:off x="6553200" y="4767264"/>
            <a:ext cx="2133600" cy="273844"/>
          </a:xfrm>
          <a:prstGeom prst="rect">
            <a:avLst/>
          </a:prstGeom>
          <a:noFill/>
          <a:ln>
            <a:noFill/>
          </a:ln>
        </p:spPr>
        <p:txBody>
          <a:bodyPr anchor="ctr"/>
          <a:lstStyle/>
          <a:p>
            <a:pPr algn="r">
              <a:defRPr/>
            </a:pPr>
            <a:fld id="{6FF0F1B7-9031-4FE4-A36C-C8F8CFAA8CA6}" type="slidenum">
              <a:rPr lang="en-US" sz="1200" spc="-1">
                <a:solidFill>
                  <a:srgbClr val="888888"/>
                </a:solidFill>
                <a:latin typeface="Calibri"/>
                <a:ea typeface="Calibri"/>
              </a:rPr>
              <a:pPr algn="r">
                <a:defRPr/>
              </a:pPr>
              <a:t>7</a:t>
            </a:fld>
            <a:endParaRPr lang="en-US" sz="1200" spc="-1">
              <a:latin typeface="Times New Roman"/>
            </a:endParaRPr>
          </a:p>
        </p:txBody>
      </p:sp>
    </p:spTree>
    <p:extLst>
      <p:ext uri="{BB962C8B-B14F-4D97-AF65-F5344CB8AC3E}">
        <p14:creationId xmlns:p14="http://schemas.microsoft.com/office/powerpoint/2010/main" val="246295891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2"/>
          <p:cNvPicPr/>
          <p:nvPr/>
        </p:nvPicPr>
        <p:blipFill>
          <a:blip r:embed="rId2"/>
          <a:stretch/>
        </p:blipFill>
        <p:spPr>
          <a:xfrm>
            <a:off x="93677" y="528645"/>
            <a:ext cx="8948737" cy="4089797"/>
          </a:xfrm>
          <a:prstGeom prst="rect">
            <a:avLst/>
          </a:prstGeom>
          <a:ln w="101520">
            <a:noFill/>
            <a:round/>
          </a:ln>
        </p:spPr>
      </p:pic>
      <p:sp>
        <p:nvSpPr>
          <p:cNvPr id="265" name="CustomShape 1"/>
          <p:cNvSpPr/>
          <p:nvPr/>
        </p:nvSpPr>
        <p:spPr>
          <a:xfrm>
            <a:off x="714375" y="0"/>
            <a:ext cx="7653338" cy="3371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defRPr/>
            </a:pPr>
            <a:r>
              <a:rPr lang="en-IN" sz="1600" b="1" dirty="0">
                <a:solidFill>
                  <a:srgbClr val="C00000"/>
                </a:solidFill>
                <a:latin typeface="Verdana" pitchFamily="34" charset="0"/>
                <a:ea typeface="Verdana" pitchFamily="34" charset="0"/>
                <a:cs typeface="TAU-Marutham" pitchFamily="34" charset="0"/>
              </a:rPr>
              <a:t>Flood Carrier Canal – Additional Pond</a:t>
            </a:r>
          </a:p>
        </p:txBody>
      </p:sp>
      <p:sp>
        <p:nvSpPr>
          <p:cNvPr id="266" name="TextShape 2"/>
          <p:cNvSpPr txBox="1"/>
          <p:nvPr/>
        </p:nvSpPr>
        <p:spPr>
          <a:xfrm>
            <a:off x="6553200" y="4767264"/>
            <a:ext cx="2133600" cy="273844"/>
          </a:xfrm>
          <a:prstGeom prst="rect">
            <a:avLst/>
          </a:prstGeom>
          <a:noFill/>
          <a:ln>
            <a:noFill/>
          </a:ln>
        </p:spPr>
        <p:txBody>
          <a:bodyPr anchor="ctr"/>
          <a:lstStyle/>
          <a:p>
            <a:pPr algn="r">
              <a:defRPr/>
            </a:pPr>
            <a:fld id="{F7FB4232-49FE-4FEB-B47A-4065F9B1FF9D}" type="slidenum">
              <a:rPr lang="en-US" sz="1200" spc="-1">
                <a:solidFill>
                  <a:srgbClr val="888888"/>
                </a:solidFill>
                <a:latin typeface="Calibri"/>
                <a:ea typeface="Calibri"/>
              </a:rPr>
              <a:pPr algn="r">
                <a:defRPr/>
              </a:pPr>
              <a:t>8</a:t>
            </a:fld>
            <a:endParaRPr lang="en-US" sz="1200" spc="-1">
              <a:latin typeface="Times New Roman"/>
            </a:endParaRPr>
          </a:p>
        </p:txBody>
      </p:sp>
    </p:spTree>
    <p:extLst>
      <p:ext uri="{BB962C8B-B14F-4D97-AF65-F5344CB8AC3E}">
        <p14:creationId xmlns:p14="http://schemas.microsoft.com/office/powerpoint/2010/main" val="1689839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2760</TotalTime>
  <Words>500</Words>
  <Application>Microsoft Office PowerPoint</Application>
  <PresentationFormat>On-screen Show (16:9)</PresentationFormat>
  <Paragraphs>72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S7 E3</dc:creator>
  <cp:lastModifiedBy>sony</cp:lastModifiedBy>
  <cp:revision>587</cp:revision>
  <cp:lastPrinted>2024-09-20T07:26:04Z</cp:lastPrinted>
  <dcterms:modified xsi:type="dcterms:W3CDTF">2024-11-04T10:58:24Z</dcterms:modified>
</cp:coreProperties>
</file>